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317" r:id="rId2"/>
    <p:sldId id="2007581525" r:id="rId3"/>
    <p:sldId id="2007581529" r:id="rId4"/>
    <p:sldId id="319" r:id="rId5"/>
    <p:sldId id="320" r:id="rId6"/>
    <p:sldId id="2007581531" r:id="rId7"/>
    <p:sldId id="2007581520" r:id="rId8"/>
    <p:sldId id="2007581530" r:id="rId9"/>
    <p:sldId id="2007581523" r:id="rId10"/>
    <p:sldId id="2007581524" r:id="rId11"/>
    <p:sldId id="2007581533" r:id="rId12"/>
    <p:sldId id="2007581535" r:id="rId13"/>
    <p:sldId id="2007581532" r:id="rId14"/>
    <p:sldId id="2007581526" r:id="rId15"/>
    <p:sldId id="2007581534"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1D3BB4-DF39-49B6-9CD9-A085E906608D}" v="38" dt="2024-07-08T17:05:15.6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59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29EA8C-E968-4834-B9A4-AC75479161F6}" type="datetimeFigureOut">
              <a:rPr lang="zh-CN" altLang="en-US" smtClean="0"/>
              <a:t>2024/7/19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142E3A-B50E-44FD-973F-7FE1E4666E6D}" type="slidenum">
              <a:rPr lang="zh-CN" altLang="en-US" smtClean="0"/>
              <a:t>‹#›</a:t>
            </a:fld>
            <a:endParaRPr lang="zh-CN" altLang="en-US"/>
          </a:p>
        </p:txBody>
      </p:sp>
    </p:spTree>
    <p:extLst>
      <p:ext uri="{BB962C8B-B14F-4D97-AF65-F5344CB8AC3E}">
        <p14:creationId xmlns:p14="http://schemas.microsoft.com/office/powerpoint/2010/main" val="25693833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F142E3A-B50E-44FD-973F-7FE1E4666E6D}" type="slidenum">
              <a:rPr lang="zh-CN" altLang="en-US" smtClean="0"/>
              <a:t>8</a:t>
            </a:fld>
            <a:endParaRPr lang="zh-CN" altLang="en-US"/>
          </a:p>
        </p:txBody>
      </p:sp>
    </p:spTree>
    <p:extLst>
      <p:ext uri="{BB962C8B-B14F-4D97-AF65-F5344CB8AC3E}">
        <p14:creationId xmlns:p14="http://schemas.microsoft.com/office/powerpoint/2010/main" val="17705796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C681B3-03AA-E20E-27AC-FE580FD9523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4F106175-929D-71B6-EC2F-C499F93F52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FA8D043-AADB-2266-02A2-A9446D37B609}"/>
              </a:ext>
            </a:extLst>
          </p:cNvPr>
          <p:cNvSpPr>
            <a:spLocks noGrp="1"/>
          </p:cNvSpPr>
          <p:nvPr>
            <p:ph type="dt" sz="half" idx="10"/>
          </p:nvPr>
        </p:nvSpPr>
        <p:spPr/>
        <p:txBody>
          <a:bodyPr/>
          <a:lstStyle/>
          <a:p>
            <a:fld id="{35F56A9E-F2F6-467C-A9FB-123856F11D26}" type="datetimeFigureOut">
              <a:rPr lang="zh-CN" altLang="en-US" smtClean="0"/>
              <a:t>2024/7/18</a:t>
            </a:fld>
            <a:endParaRPr lang="zh-CN" altLang="en-US"/>
          </a:p>
        </p:txBody>
      </p:sp>
      <p:sp>
        <p:nvSpPr>
          <p:cNvPr id="5" name="页脚占位符 4">
            <a:extLst>
              <a:ext uri="{FF2B5EF4-FFF2-40B4-BE49-F238E27FC236}">
                <a16:creationId xmlns:a16="http://schemas.microsoft.com/office/drawing/2014/main" id="{ACA1FACA-2872-156F-454C-E3B8EF003BB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1B0074A-23E0-A0B7-10CE-2115A96C25B5}"/>
              </a:ext>
            </a:extLst>
          </p:cNvPr>
          <p:cNvSpPr>
            <a:spLocks noGrp="1"/>
          </p:cNvSpPr>
          <p:nvPr>
            <p:ph type="sldNum" sz="quarter" idx="12"/>
          </p:nvPr>
        </p:nvSpPr>
        <p:spPr/>
        <p:txBody>
          <a:body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3304694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B7C32A-E4F8-CDA0-1048-EB665EE8F9A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55286B1-67E9-0CB5-5821-DF4BC0EC6E1B}"/>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8BE4F02-B56B-A281-89B4-A2D474938E85}"/>
              </a:ext>
            </a:extLst>
          </p:cNvPr>
          <p:cNvSpPr>
            <a:spLocks noGrp="1"/>
          </p:cNvSpPr>
          <p:nvPr>
            <p:ph type="dt" sz="half" idx="10"/>
          </p:nvPr>
        </p:nvSpPr>
        <p:spPr/>
        <p:txBody>
          <a:bodyPr/>
          <a:lstStyle/>
          <a:p>
            <a:fld id="{35F56A9E-F2F6-467C-A9FB-123856F11D26}" type="datetimeFigureOut">
              <a:rPr lang="zh-CN" altLang="en-US" smtClean="0"/>
              <a:t>2024/7/18</a:t>
            </a:fld>
            <a:endParaRPr lang="zh-CN" altLang="en-US"/>
          </a:p>
        </p:txBody>
      </p:sp>
      <p:sp>
        <p:nvSpPr>
          <p:cNvPr id="5" name="页脚占位符 4">
            <a:extLst>
              <a:ext uri="{FF2B5EF4-FFF2-40B4-BE49-F238E27FC236}">
                <a16:creationId xmlns:a16="http://schemas.microsoft.com/office/drawing/2014/main" id="{244D11DE-4235-4160-4A4B-84F55DE6673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4E8AF5B-E9EA-3293-3C08-0C3E35047DDD}"/>
              </a:ext>
            </a:extLst>
          </p:cNvPr>
          <p:cNvSpPr>
            <a:spLocks noGrp="1"/>
          </p:cNvSpPr>
          <p:nvPr>
            <p:ph type="sldNum" sz="quarter" idx="12"/>
          </p:nvPr>
        </p:nvSpPr>
        <p:spPr/>
        <p:txBody>
          <a:body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4831355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A7FE713-0FD0-FCE2-73F0-C5C2C2322BE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475D5F2-CCDD-BD12-D9F4-EDEBEA5E496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70B588F-A31E-4A7F-8696-5BC52966413C}"/>
              </a:ext>
            </a:extLst>
          </p:cNvPr>
          <p:cNvSpPr>
            <a:spLocks noGrp="1"/>
          </p:cNvSpPr>
          <p:nvPr>
            <p:ph type="dt" sz="half" idx="10"/>
          </p:nvPr>
        </p:nvSpPr>
        <p:spPr/>
        <p:txBody>
          <a:bodyPr/>
          <a:lstStyle/>
          <a:p>
            <a:fld id="{35F56A9E-F2F6-467C-A9FB-123856F11D26}" type="datetimeFigureOut">
              <a:rPr lang="zh-CN" altLang="en-US" smtClean="0"/>
              <a:t>2024/7/18</a:t>
            </a:fld>
            <a:endParaRPr lang="zh-CN" altLang="en-US"/>
          </a:p>
        </p:txBody>
      </p:sp>
      <p:sp>
        <p:nvSpPr>
          <p:cNvPr id="5" name="页脚占位符 4">
            <a:extLst>
              <a:ext uri="{FF2B5EF4-FFF2-40B4-BE49-F238E27FC236}">
                <a16:creationId xmlns:a16="http://schemas.microsoft.com/office/drawing/2014/main" id="{0C3D7EB2-7E9E-EDFB-2D8C-42C042D1B11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3116D0E-44D0-1406-AE16-06AF09116A69}"/>
              </a:ext>
            </a:extLst>
          </p:cNvPr>
          <p:cNvSpPr>
            <a:spLocks noGrp="1"/>
          </p:cNvSpPr>
          <p:nvPr>
            <p:ph type="sldNum" sz="quarter" idx="12"/>
          </p:nvPr>
        </p:nvSpPr>
        <p:spPr/>
        <p:txBody>
          <a:body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2510252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8A7369-D47A-BC22-470C-46EFC427D7C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12BC367-F5BD-7A63-30A4-F1458F47FBE6}"/>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E508F34-6036-9F70-D4F8-09B9484AEEC3}"/>
              </a:ext>
            </a:extLst>
          </p:cNvPr>
          <p:cNvSpPr>
            <a:spLocks noGrp="1"/>
          </p:cNvSpPr>
          <p:nvPr>
            <p:ph type="dt" sz="half" idx="10"/>
          </p:nvPr>
        </p:nvSpPr>
        <p:spPr/>
        <p:txBody>
          <a:bodyPr/>
          <a:lstStyle/>
          <a:p>
            <a:fld id="{35F56A9E-F2F6-467C-A9FB-123856F11D26}" type="datetimeFigureOut">
              <a:rPr lang="zh-CN" altLang="en-US" smtClean="0"/>
              <a:t>2024/7/18</a:t>
            </a:fld>
            <a:endParaRPr lang="zh-CN" altLang="en-US"/>
          </a:p>
        </p:txBody>
      </p:sp>
      <p:sp>
        <p:nvSpPr>
          <p:cNvPr id="5" name="页脚占位符 4">
            <a:extLst>
              <a:ext uri="{FF2B5EF4-FFF2-40B4-BE49-F238E27FC236}">
                <a16:creationId xmlns:a16="http://schemas.microsoft.com/office/drawing/2014/main" id="{AE8FCA17-693D-32FB-822E-848BBE2984C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A2E7C1D-7828-011C-2A86-972DD7340168}"/>
              </a:ext>
            </a:extLst>
          </p:cNvPr>
          <p:cNvSpPr>
            <a:spLocks noGrp="1"/>
          </p:cNvSpPr>
          <p:nvPr>
            <p:ph type="sldNum" sz="quarter" idx="12"/>
          </p:nvPr>
        </p:nvSpPr>
        <p:spPr/>
        <p:txBody>
          <a:body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4125215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92F4EB-0503-5728-9470-2A930E0F053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79348BB-3087-F6E7-7F08-7EE270943BD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AC43141D-5294-00F8-2A83-BD89216C91F6}"/>
              </a:ext>
            </a:extLst>
          </p:cNvPr>
          <p:cNvSpPr>
            <a:spLocks noGrp="1"/>
          </p:cNvSpPr>
          <p:nvPr>
            <p:ph type="dt" sz="half" idx="10"/>
          </p:nvPr>
        </p:nvSpPr>
        <p:spPr/>
        <p:txBody>
          <a:bodyPr/>
          <a:lstStyle/>
          <a:p>
            <a:fld id="{35F56A9E-F2F6-467C-A9FB-123856F11D26}" type="datetimeFigureOut">
              <a:rPr lang="zh-CN" altLang="en-US" smtClean="0"/>
              <a:t>2024/7/18</a:t>
            </a:fld>
            <a:endParaRPr lang="zh-CN" altLang="en-US"/>
          </a:p>
        </p:txBody>
      </p:sp>
      <p:sp>
        <p:nvSpPr>
          <p:cNvPr id="5" name="页脚占位符 4">
            <a:extLst>
              <a:ext uri="{FF2B5EF4-FFF2-40B4-BE49-F238E27FC236}">
                <a16:creationId xmlns:a16="http://schemas.microsoft.com/office/drawing/2014/main" id="{D1BC0AE9-D0F1-AA73-943D-AAD9C1C9F9E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35FC34E-562C-373E-B452-D85088AC3A28}"/>
              </a:ext>
            </a:extLst>
          </p:cNvPr>
          <p:cNvSpPr>
            <a:spLocks noGrp="1"/>
          </p:cNvSpPr>
          <p:nvPr>
            <p:ph type="sldNum" sz="quarter" idx="12"/>
          </p:nvPr>
        </p:nvSpPr>
        <p:spPr/>
        <p:txBody>
          <a:body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604691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FB6AD0-BE8B-E8B9-696A-DE7BDED222D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B1A8F09-7796-8846-7EDE-A2F717110381}"/>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0663BBB2-3990-CF6C-B402-DA3AFBF820D5}"/>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F886880F-1D14-0D97-2379-066D7C8D4468}"/>
              </a:ext>
            </a:extLst>
          </p:cNvPr>
          <p:cNvSpPr>
            <a:spLocks noGrp="1"/>
          </p:cNvSpPr>
          <p:nvPr>
            <p:ph type="dt" sz="half" idx="10"/>
          </p:nvPr>
        </p:nvSpPr>
        <p:spPr/>
        <p:txBody>
          <a:bodyPr/>
          <a:lstStyle/>
          <a:p>
            <a:fld id="{35F56A9E-F2F6-467C-A9FB-123856F11D26}" type="datetimeFigureOut">
              <a:rPr lang="zh-CN" altLang="en-US" smtClean="0"/>
              <a:t>2024/7/18</a:t>
            </a:fld>
            <a:endParaRPr lang="zh-CN" altLang="en-US"/>
          </a:p>
        </p:txBody>
      </p:sp>
      <p:sp>
        <p:nvSpPr>
          <p:cNvPr id="6" name="页脚占位符 5">
            <a:extLst>
              <a:ext uri="{FF2B5EF4-FFF2-40B4-BE49-F238E27FC236}">
                <a16:creationId xmlns:a16="http://schemas.microsoft.com/office/drawing/2014/main" id="{A5D5F842-39B2-B60A-D896-15A3BB6C685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2CB9127-2C01-1D4F-530B-0BA3855BE7AB}"/>
              </a:ext>
            </a:extLst>
          </p:cNvPr>
          <p:cNvSpPr>
            <a:spLocks noGrp="1"/>
          </p:cNvSpPr>
          <p:nvPr>
            <p:ph type="sldNum" sz="quarter" idx="12"/>
          </p:nvPr>
        </p:nvSpPr>
        <p:spPr/>
        <p:txBody>
          <a:body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3519533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E26D4D-610C-788D-0215-707CA4788FA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48982E5-55A4-3E8A-AE04-21BE0F2A32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69418166-43FB-CD4E-7578-93888881026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86DE6B4F-4BEB-72F9-C64E-DA6CB0CDEC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FD8DC840-F547-6EB1-DC77-4BF2FD2F05E8}"/>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D177AF0B-D7A5-4ECF-EECD-A71C7907F287}"/>
              </a:ext>
            </a:extLst>
          </p:cNvPr>
          <p:cNvSpPr>
            <a:spLocks noGrp="1"/>
          </p:cNvSpPr>
          <p:nvPr>
            <p:ph type="dt" sz="half" idx="10"/>
          </p:nvPr>
        </p:nvSpPr>
        <p:spPr/>
        <p:txBody>
          <a:bodyPr/>
          <a:lstStyle/>
          <a:p>
            <a:fld id="{35F56A9E-F2F6-467C-A9FB-123856F11D26}" type="datetimeFigureOut">
              <a:rPr lang="zh-CN" altLang="en-US" smtClean="0"/>
              <a:t>2024/7/18</a:t>
            </a:fld>
            <a:endParaRPr lang="zh-CN" altLang="en-US"/>
          </a:p>
        </p:txBody>
      </p:sp>
      <p:sp>
        <p:nvSpPr>
          <p:cNvPr id="8" name="页脚占位符 7">
            <a:extLst>
              <a:ext uri="{FF2B5EF4-FFF2-40B4-BE49-F238E27FC236}">
                <a16:creationId xmlns:a16="http://schemas.microsoft.com/office/drawing/2014/main" id="{94FAFC31-31E4-53BB-8A08-2709F967246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42600657-69A3-A6CA-0B86-A67F1E8A8829}"/>
              </a:ext>
            </a:extLst>
          </p:cNvPr>
          <p:cNvSpPr>
            <a:spLocks noGrp="1"/>
          </p:cNvSpPr>
          <p:nvPr>
            <p:ph type="sldNum" sz="quarter" idx="12"/>
          </p:nvPr>
        </p:nvSpPr>
        <p:spPr/>
        <p:txBody>
          <a:body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4127633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92C7AD-1E89-A764-BD3A-3698830226F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BB66094-1B34-29E7-C699-4A8E804EF556}"/>
              </a:ext>
            </a:extLst>
          </p:cNvPr>
          <p:cNvSpPr>
            <a:spLocks noGrp="1"/>
          </p:cNvSpPr>
          <p:nvPr>
            <p:ph type="dt" sz="half" idx="10"/>
          </p:nvPr>
        </p:nvSpPr>
        <p:spPr/>
        <p:txBody>
          <a:bodyPr/>
          <a:lstStyle/>
          <a:p>
            <a:fld id="{35F56A9E-F2F6-467C-A9FB-123856F11D26}" type="datetimeFigureOut">
              <a:rPr lang="zh-CN" altLang="en-US" smtClean="0"/>
              <a:t>2024/7/18</a:t>
            </a:fld>
            <a:endParaRPr lang="zh-CN" altLang="en-US"/>
          </a:p>
        </p:txBody>
      </p:sp>
      <p:sp>
        <p:nvSpPr>
          <p:cNvPr id="4" name="页脚占位符 3">
            <a:extLst>
              <a:ext uri="{FF2B5EF4-FFF2-40B4-BE49-F238E27FC236}">
                <a16:creationId xmlns:a16="http://schemas.microsoft.com/office/drawing/2014/main" id="{A73C7A09-D2FD-60F6-6B21-93B0C78BB406}"/>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EED72C9-BA1A-AD1A-629D-AEC7843B61E2}"/>
              </a:ext>
            </a:extLst>
          </p:cNvPr>
          <p:cNvSpPr>
            <a:spLocks noGrp="1"/>
          </p:cNvSpPr>
          <p:nvPr>
            <p:ph type="sldNum" sz="quarter" idx="12"/>
          </p:nvPr>
        </p:nvSpPr>
        <p:spPr/>
        <p:txBody>
          <a:body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3344494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DCBC421-3970-6632-ED3B-F2CF5394F687}"/>
              </a:ext>
            </a:extLst>
          </p:cNvPr>
          <p:cNvSpPr>
            <a:spLocks noGrp="1"/>
          </p:cNvSpPr>
          <p:nvPr>
            <p:ph type="dt" sz="half" idx="10"/>
          </p:nvPr>
        </p:nvSpPr>
        <p:spPr/>
        <p:txBody>
          <a:bodyPr/>
          <a:lstStyle/>
          <a:p>
            <a:fld id="{35F56A9E-F2F6-467C-A9FB-123856F11D26}" type="datetimeFigureOut">
              <a:rPr lang="zh-CN" altLang="en-US" smtClean="0"/>
              <a:t>2024/7/18</a:t>
            </a:fld>
            <a:endParaRPr lang="zh-CN" altLang="en-US"/>
          </a:p>
        </p:txBody>
      </p:sp>
      <p:sp>
        <p:nvSpPr>
          <p:cNvPr id="3" name="页脚占位符 2">
            <a:extLst>
              <a:ext uri="{FF2B5EF4-FFF2-40B4-BE49-F238E27FC236}">
                <a16:creationId xmlns:a16="http://schemas.microsoft.com/office/drawing/2014/main" id="{2B42792D-BD45-CC23-6690-982B27D82D0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BD23475-1EE7-E51E-B13F-226D83D59D01}"/>
              </a:ext>
            </a:extLst>
          </p:cNvPr>
          <p:cNvSpPr>
            <a:spLocks noGrp="1"/>
          </p:cNvSpPr>
          <p:nvPr>
            <p:ph type="sldNum" sz="quarter" idx="12"/>
          </p:nvPr>
        </p:nvSpPr>
        <p:spPr/>
        <p:txBody>
          <a:body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2917473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D7677E-FB38-E4BA-D3B4-AFAE006EDA3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553E2BB-6424-248F-9333-3993A267F6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0856A7E8-2580-07FF-7068-31F3C9F77E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10ECADB-ADF9-529E-2A9A-D0365CCC389E}"/>
              </a:ext>
            </a:extLst>
          </p:cNvPr>
          <p:cNvSpPr>
            <a:spLocks noGrp="1"/>
          </p:cNvSpPr>
          <p:nvPr>
            <p:ph type="dt" sz="half" idx="10"/>
          </p:nvPr>
        </p:nvSpPr>
        <p:spPr/>
        <p:txBody>
          <a:bodyPr/>
          <a:lstStyle/>
          <a:p>
            <a:fld id="{35F56A9E-F2F6-467C-A9FB-123856F11D26}" type="datetimeFigureOut">
              <a:rPr lang="zh-CN" altLang="en-US" smtClean="0"/>
              <a:t>2024/7/18</a:t>
            </a:fld>
            <a:endParaRPr lang="zh-CN" altLang="en-US"/>
          </a:p>
        </p:txBody>
      </p:sp>
      <p:sp>
        <p:nvSpPr>
          <p:cNvPr id="6" name="页脚占位符 5">
            <a:extLst>
              <a:ext uri="{FF2B5EF4-FFF2-40B4-BE49-F238E27FC236}">
                <a16:creationId xmlns:a16="http://schemas.microsoft.com/office/drawing/2014/main" id="{12B4FD94-0D22-D572-47B1-05F14FD0B4D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930D963-98C6-A213-3318-B2E1F2F278EE}"/>
              </a:ext>
            </a:extLst>
          </p:cNvPr>
          <p:cNvSpPr>
            <a:spLocks noGrp="1"/>
          </p:cNvSpPr>
          <p:nvPr>
            <p:ph type="sldNum" sz="quarter" idx="12"/>
          </p:nvPr>
        </p:nvSpPr>
        <p:spPr/>
        <p:txBody>
          <a:body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84206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AF497-C391-9C03-A44B-04165987035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B1462AC2-9076-116A-4F63-4DF7C1C38D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D5D999C-2E50-4048-4BD2-9EC777F02F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9448623-0BFB-BDC2-9621-4AB519B1DD6A}"/>
              </a:ext>
            </a:extLst>
          </p:cNvPr>
          <p:cNvSpPr>
            <a:spLocks noGrp="1"/>
          </p:cNvSpPr>
          <p:nvPr>
            <p:ph type="dt" sz="half" idx="10"/>
          </p:nvPr>
        </p:nvSpPr>
        <p:spPr/>
        <p:txBody>
          <a:bodyPr/>
          <a:lstStyle/>
          <a:p>
            <a:fld id="{35F56A9E-F2F6-467C-A9FB-123856F11D26}" type="datetimeFigureOut">
              <a:rPr lang="zh-CN" altLang="en-US" smtClean="0"/>
              <a:t>2024/7/18</a:t>
            </a:fld>
            <a:endParaRPr lang="zh-CN" altLang="en-US"/>
          </a:p>
        </p:txBody>
      </p:sp>
      <p:sp>
        <p:nvSpPr>
          <p:cNvPr id="6" name="页脚占位符 5">
            <a:extLst>
              <a:ext uri="{FF2B5EF4-FFF2-40B4-BE49-F238E27FC236}">
                <a16:creationId xmlns:a16="http://schemas.microsoft.com/office/drawing/2014/main" id="{CCFFF639-F2CF-D406-6840-DB0CD0EAC5C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5EAC892-DE9A-177A-E611-A4C6D054D8D9}"/>
              </a:ext>
            </a:extLst>
          </p:cNvPr>
          <p:cNvSpPr>
            <a:spLocks noGrp="1"/>
          </p:cNvSpPr>
          <p:nvPr>
            <p:ph type="sldNum" sz="quarter" idx="12"/>
          </p:nvPr>
        </p:nvSpPr>
        <p:spPr/>
        <p:txBody>
          <a:body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4232515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9C24A60-8A44-A6B0-2CB8-9136486198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0F32C2B-0C31-95FD-41EB-A8C7789929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BEFFDB8-BDF9-D1E1-2A18-608F5EC664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5F56A9E-F2F6-467C-A9FB-123856F11D26}" type="datetimeFigureOut">
              <a:rPr lang="zh-CN" altLang="en-US" smtClean="0"/>
              <a:t>2024/7/18</a:t>
            </a:fld>
            <a:endParaRPr lang="zh-CN" altLang="en-US"/>
          </a:p>
        </p:txBody>
      </p:sp>
      <p:sp>
        <p:nvSpPr>
          <p:cNvPr id="5" name="页脚占位符 4">
            <a:extLst>
              <a:ext uri="{FF2B5EF4-FFF2-40B4-BE49-F238E27FC236}">
                <a16:creationId xmlns:a16="http://schemas.microsoft.com/office/drawing/2014/main" id="{F1EB5284-F3CE-1D71-BDC4-6CFCE3B78B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1C12E7A2-DD7F-3DA6-24AF-FA821E3E21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ABE6228-5636-45BD-B1B4-791ED69A1772}" type="slidenum">
              <a:rPr lang="zh-CN" altLang="en-US" smtClean="0"/>
              <a:t>‹#›</a:t>
            </a:fld>
            <a:endParaRPr lang="zh-CN" altLang="en-US"/>
          </a:p>
        </p:txBody>
      </p:sp>
    </p:spTree>
    <p:extLst>
      <p:ext uri="{BB962C8B-B14F-4D97-AF65-F5344CB8AC3E}">
        <p14:creationId xmlns:p14="http://schemas.microsoft.com/office/powerpoint/2010/main" val="39720666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 Id="rId9"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EB0B0F1-E7B1-228B-A1CA-72E7AD34B4F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 name="文本框 2">
            <a:extLst>
              <a:ext uri="{FF2B5EF4-FFF2-40B4-BE49-F238E27FC236}">
                <a16:creationId xmlns:a16="http://schemas.microsoft.com/office/drawing/2014/main" id="{BE95FB40-6FF8-56BC-FEB2-21F757A8A889}"/>
              </a:ext>
            </a:extLst>
          </p:cNvPr>
          <p:cNvSpPr txBox="1"/>
          <p:nvPr/>
        </p:nvSpPr>
        <p:spPr>
          <a:xfrm>
            <a:off x="768257" y="1680152"/>
            <a:ext cx="5118432" cy="175432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5400" b="0" i="0" u="none" strike="noStrike" kern="1200" cap="none" spc="0" normalizeH="0" baseline="0" noProof="0" dirty="0">
                <a:ln>
                  <a:noFill/>
                </a:ln>
                <a:gradFill>
                  <a:gsLst>
                    <a:gs pos="0">
                      <a:srgbClr val="00FFFF"/>
                    </a:gs>
                    <a:gs pos="92000">
                      <a:srgbClr val="33CCFF"/>
                    </a:gs>
                  </a:gsLst>
                  <a:path path="circle">
                    <a:fillToRect t="100000" r="100000"/>
                  </a:path>
                </a:gradFill>
                <a:effectLst/>
                <a:uLnTx/>
                <a:uFillTx/>
                <a:latin typeface="Helvetica85-Heavy"/>
                <a:ea typeface="思源黑体 CN Bold"/>
                <a:cs typeface="+mn-cs"/>
              </a:rPr>
              <a:t>物流小智行者：全向</a:t>
            </a:r>
            <a:r>
              <a:rPr lang="zh-CN" altLang="en-US" sz="5400" dirty="0">
                <a:gradFill>
                  <a:gsLst>
                    <a:gs pos="0">
                      <a:srgbClr val="00FFFF"/>
                    </a:gs>
                    <a:gs pos="92000">
                      <a:srgbClr val="33CCFF"/>
                    </a:gs>
                  </a:gsLst>
                  <a:path path="circle">
                    <a:fillToRect t="100000" r="100000"/>
                  </a:path>
                </a:gradFill>
                <a:latin typeface="Helvetica85-Heavy"/>
              </a:rPr>
              <a:t>移动物流车</a:t>
            </a:r>
            <a:endParaRPr lang="en-US" altLang="zh-CN" sz="5400" dirty="0">
              <a:gradFill>
                <a:gsLst>
                  <a:gs pos="0">
                    <a:srgbClr val="00FFFF"/>
                  </a:gs>
                  <a:gs pos="92000">
                    <a:srgbClr val="33CCFF"/>
                  </a:gs>
                </a:gsLst>
                <a:path path="circle">
                  <a:fillToRect t="100000" r="100000"/>
                </a:path>
              </a:gradFill>
              <a:latin typeface="Helvetica85-Heavy"/>
            </a:endParaRPr>
          </a:p>
        </p:txBody>
      </p:sp>
      <p:sp>
        <p:nvSpPr>
          <p:cNvPr id="6" name="矩形 5">
            <a:extLst>
              <a:ext uri="{FF2B5EF4-FFF2-40B4-BE49-F238E27FC236}">
                <a16:creationId xmlns:a16="http://schemas.microsoft.com/office/drawing/2014/main" id="{71B90B89-977F-5435-C661-B8EE475D2B28}"/>
              </a:ext>
            </a:extLst>
          </p:cNvPr>
          <p:cNvSpPr/>
          <p:nvPr/>
        </p:nvSpPr>
        <p:spPr>
          <a:xfrm>
            <a:off x="6691020" y="1325380"/>
            <a:ext cx="3267964" cy="2913153"/>
          </a:xfrm>
          <a:prstGeom prst="rect">
            <a:avLst/>
          </a:prstGeom>
          <a:gradFill flip="none" rotWithShape="1">
            <a:gsLst>
              <a:gs pos="0">
                <a:srgbClr val="09EDF3">
                  <a:alpha val="44000"/>
                </a:srgbClr>
              </a:gs>
              <a:gs pos="43000">
                <a:srgbClr val="09EDF3">
                  <a:alpha val="16000"/>
                </a:srgbClr>
              </a:gs>
              <a:gs pos="100000">
                <a:srgbClr val="00FFFF">
                  <a:alpha val="0"/>
                </a:srgbClr>
              </a:gs>
            </a:gsLst>
            <a:lin ang="16200000" scaled="1"/>
            <a:tileRect/>
          </a:gradFill>
          <a:ln>
            <a:noFill/>
          </a:ln>
          <a:effectLst>
            <a:softEdge rad="0"/>
          </a:effectLst>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elvetica"/>
              <a:ea typeface="思源黑体 CN Regular"/>
              <a:cs typeface="+mn-cs"/>
            </a:endParaRPr>
          </a:p>
        </p:txBody>
      </p:sp>
      <p:sp>
        <p:nvSpPr>
          <p:cNvPr id="8" name="矩形 7">
            <a:extLst>
              <a:ext uri="{FF2B5EF4-FFF2-40B4-BE49-F238E27FC236}">
                <a16:creationId xmlns:a16="http://schemas.microsoft.com/office/drawing/2014/main" id="{7FCF0544-D4BC-04EE-8869-77A7A1C598CF}"/>
              </a:ext>
            </a:extLst>
          </p:cNvPr>
          <p:cNvSpPr/>
          <p:nvPr/>
        </p:nvSpPr>
        <p:spPr>
          <a:xfrm>
            <a:off x="9050274" y="1267178"/>
            <a:ext cx="3267964" cy="2913153"/>
          </a:xfrm>
          <a:prstGeom prst="rect">
            <a:avLst/>
          </a:prstGeom>
          <a:gradFill flip="none" rotWithShape="1">
            <a:gsLst>
              <a:gs pos="0">
                <a:srgbClr val="01D1EE">
                  <a:alpha val="50000"/>
                </a:srgbClr>
              </a:gs>
              <a:gs pos="36000">
                <a:srgbClr val="01D1EE">
                  <a:alpha val="30000"/>
                </a:srgbClr>
              </a:gs>
              <a:gs pos="100000">
                <a:srgbClr val="01D1EE">
                  <a:alpha val="0"/>
                </a:srgbClr>
              </a:gs>
            </a:gsLst>
            <a:lin ang="16200000" scaled="1"/>
            <a:tileRect/>
          </a:gradFill>
          <a:ln>
            <a:noFill/>
          </a:ln>
          <a:effectLst>
            <a:softEdge rad="0"/>
          </a:effectLst>
          <a:scene3d>
            <a:camera prst="isometricRight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elvetica"/>
              <a:ea typeface="思源黑体 CN Regular"/>
              <a:cs typeface="+mn-cs"/>
            </a:endParaRPr>
          </a:p>
        </p:txBody>
      </p:sp>
      <p:sp>
        <p:nvSpPr>
          <p:cNvPr id="10" name="文本框 9">
            <a:extLst>
              <a:ext uri="{FF2B5EF4-FFF2-40B4-BE49-F238E27FC236}">
                <a16:creationId xmlns:a16="http://schemas.microsoft.com/office/drawing/2014/main" id="{67882245-1D63-EE94-23D2-C4D60339AB9B}"/>
              </a:ext>
            </a:extLst>
          </p:cNvPr>
          <p:cNvSpPr txBox="1"/>
          <p:nvPr/>
        </p:nvSpPr>
        <p:spPr>
          <a:xfrm>
            <a:off x="8051154" y="2631288"/>
            <a:ext cx="2664512" cy="1015663"/>
          </a:xfrm>
          <a:prstGeom prst="rect">
            <a:avLst/>
          </a:prstGeom>
          <a:noFill/>
        </p:spPr>
        <p:txBody>
          <a:bodyPr wrap="none">
            <a:spAutoFit/>
            <a:scene3d>
              <a:camera prst="isometricTopUp"/>
              <a:lightRig rig="threePt" dir="t"/>
            </a:scene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6000" dirty="0">
                <a:gradFill flip="none" rotWithShape="1">
                  <a:gsLst>
                    <a:gs pos="0">
                      <a:srgbClr val="00FFFF"/>
                    </a:gs>
                    <a:gs pos="100000">
                      <a:srgbClr val="01D1EE">
                        <a:alpha val="0"/>
                      </a:srgbClr>
                    </a:gs>
                  </a:gsLst>
                  <a:path path="circle">
                    <a:fillToRect t="100000" r="100000"/>
                  </a:path>
                  <a:tileRect l="-100000" b="-100000"/>
                </a:gradFill>
                <a:latin typeface="Helvetica85-Heavy"/>
                <a:ea typeface="思源黑体 CN Bold"/>
              </a:rPr>
              <a:t>STM32</a:t>
            </a:r>
            <a:endParaRPr kumimoji="0" lang="zh-CN" altLang="en-US" sz="6000" b="0" i="0" u="none" strike="noStrike" kern="1200" cap="none" spc="0" normalizeH="0" baseline="0" noProof="0" dirty="0">
              <a:ln>
                <a:noFill/>
              </a:ln>
              <a:gradFill flip="none" rotWithShape="1">
                <a:gsLst>
                  <a:gs pos="0">
                    <a:srgbClr val="00FFFF"/>
                  </a:gs>
                  <a:gs pos="100000">
                    <a:srgbClr val="01D1EE">
                      <a:alpha val="0"/>
                    </a:srgbClr>
                  </a:gs>
                </a:gsLst>
                <a:path path="circle">
                  <a:fillToRect t="100000" r="100000"/>
                </a:path>
                <a:tileRect l="-100000" b="-100000"/>
              </a:gradFill>
              <a:effectLst/>
              <a:uLnTx/>
              <a:uFillTx/>
              <a:latin typeface="Helvetica85-Heavy"/>
              <a:ea typeface="思源黑体 CN Bold"/>
              <a:cs typeface="+mn-cs"/>
            </a:endParaRPr>
          </a:p>
        </p:txBody>
      </p:sp>
      <p:sp>
        <p:nvSpPr>
          <p:cNvPr id="11" name="文本框 10">
            <a:extLst>
              <a:ext uri="{FF2B5EF4-FFF2-40B4-BE49-F238E27FC236}">
                <a16:creationId xmlns:a16="http://schemas.microsoft.com/office/drawing/2014/main" id="{8BE79423-FD5D-AFDD-AAA8-24DF2CDC943D}"/>
              </a:ext>
            </a:extLst>
          </p:cNvPr>
          <p:cNvSpPr txBox="1"/>
          <p:nvPr/>
        </p:nvSpPr>
        <p:spPr>
          <a:xfrm>
            <a:off x="756682" y="4465624"/>
            <a:ext cx="3082895" cy="369332"/>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solidFill>
                  <a:prstClr val="white"/>
                </a:solidFill>
                <a:latin typeface="Helvetica"/>
                <a:ea typeface="思源黑体 CN Regular"/>
              </a:rPr>
              <a:t>制作人</a:t>
            </a:r>
            <a:r>
              <a:rPr kumimoji="0" lang="zh-CN" altLang="en-US" sz="1800" b="0" i="0" u="none" strike="noStrike" kern="1200" cap="none" spc="0" normalizeH="0" baseline="0" noProof="0" dirty="0">
                <a:ln>
                  <a:noFill/>
                </a:ln>
                <a:solidFill>
                  <a:prstClr val="white"/>
                </a:solidFill>
                <a:effectLst/>
                <a:uLnTx/>
                <a:uFillTx/>
                <a:latin typeface="Helvetica"/>
                <a:ea typeface="思源黑体 CN Regular"/>
                <a:cs typeface="+mn-cs"/>
              </a:rPr>
              <a:t>：</a:t>
            </a:r>
            <a:r>
              <a:rPr lang="zh-CN" altLang="en-US" dirty="0">
                <a:solidFill>
                  <a:prstClr val="white"/>
                </a:solidFill>
                <a:latin typeface="Helvetica"/>
              </a:rPr>
              <a:t>罗恩泽 蒋兴河 </a:t>
            </a:r>
            <a:r>
              <a:rPr kumimoji="0" lang="zh-CN" altLang="en-US" sz="1800" b="0" i="0" u="none" strike="noStrike" kern="1200" cap="none" spc="0" normalizeH="0" baseline="0" noProof="0" dirty="0">
                <a:ln>
                  <a:noFill/>
                </a:ln>
                <a:solidFill>
                  <a:prstClr val="white"/>
                </a:solidFill>
                <a:effectLst/>
                <a:uLnTx/>
                <a:uFillTx/>
                <a:latin typeface="Helvetica"/>
                <a:ea typeface="思源黑体 CN Regular"/>
                <a:cs typeface="+mn-cs"/>
              </a:rPr>
              <a:t>靳涵</a:t>
            </a:r>
          </a:p>
        </p:txBody>
      </p:sp>
      <p:cxnSp>
        <p:nvCxnSpPr>
          <p:cNvPr id="13" name="直接连接符 12">
            <a:extLst>
              <a:ext uri="{FF2B5EF4-FFF2-40B4-BE49-F238E27FC236}">
                <a16:creationId xmlns:a16="http://schemas.microsoft.com/office/drawing/2014/main" id="{00C77276-EC4B-9912-AEF4-9D7586C9E418}"/>
              </a:ext>
            </a:extLst>
          </p:cNvPr>
          <p:cNvCxnSpPr/>
          <p:nvPr/>
        </p:nvCxnSpPr>
        <p:spPr>
          <a:xfrm flipH="1">
            <a:off x="4328160" y="1853298"/>
            <a:ext cx="3535680" cy="0"/>
          </a:xfrm>
          <a:prstGeom prst="line">
            <a:avLst/>
          </a:prstGeom>
          <a:ln w="38100">
            <a:gradFill flip="none" rotWithShape="1">
              <a:gsLst>
                <a:gs pos="56000">
                  <a:srgbClr val="00FFFF"/>
                </a:gs>
                <a:gs pos="0">
                  <a:srgbClr val="33CCFF">
                    <a:alpha val="0"/>
                  </a:srgbClr>
                </a:gs>
                <a:gs pos="100000">
                  <a:srgbClr val="CFFCFD"/>
                </a:gs>
              </a:gsLst>
              <a:path path="circle">
                <a:fillToRect r="100000" b="100000"/>
              </a:path>
              <a:tileRect l="-100000" t="-100000"/>
            </a:gra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54B06B6C-2A3F-073D-315F-4017DD082105}"/>
              </a:ext>
            </a:extLst>
          </p:cNvPr>
          <p:cNvCxnSpPr/>
          <p:nvPr/>
        </p:nvCxnSpPr>
        <p:spPr>
          <a:xfrm flipH="1">
            <a:off x="9538696" y="5038265"/>
            <a:ext cx="3535680" cy="0"/>
          </a:xfrm>
          <a:prstGeom prst="line">
            <a:avLst/>
          </a:prstGeom>
          <a:ln w="38100">
            <a:gradFill flip="none" rotWithShape="1">
              <a:gsLst>
                <a:gs pos="100000">
                  <a:srgbClr val="00FFFF">
                    <a:alpha val="30000"/>
                  </a:srgbClr>
                </a:gs>
                <a:gs pos="0">
                  <a:srgbClr val="33CCFF">
                    <a:alpha val="0"/>
                  </a:srgbClr>
                </a:gs>
              </a:gsLst>
              <a:path path="circle">
                <a:fillToRect r="100000" b="100000"/>
              </a:path>
              <a:tileRect l="-100000" t="-100000"/>
            </a:gra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67D994CD-4100-273F-BD37-88DD742EF7C3}"/>
              </a:ext>
            </a:extLst>
          </p:cNvPr>
          <p:cNvCxnSpPr>
            <a:cxnSpLocks/>
          </p:cNvCxnSpPr>
          <p:nvPr/>
        </p:nvCxnSpPr>
        <p:spPr>
          <a:xfrm flipH="1">
            <a:off x="8627071" y="4180331"/>
            <a:ext cx="5867207" cy="0"/>
          </a:xfrm>
          <a:prstGeom prst="line">
            <a:avLst/>
          </a:prstGeom>
          <a:ln w="12700">
            <a:solidFill>
              <a:schemeClr val="bg1">
                <a:alpha val="30000"/>
              </a:schemeClr>
            </a:soli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08370DB2-9EB5-36D9-01FB-ED595EE12750}"/>
              </a:ext>
            </a:extLst>
          </p:cNvPr>
          <p:cNvCxnSpPr>
            <a:cxnSpLocks/>
          </p:cNvCxnSpPr>
          <p:nvPr/>
        </p:nvCxnSpPr>
        <p:spPr>
          <a:xfrm flipH="1">
            <a:off x="9416086" y="6352767"/>
            <a:ext cx="1308406" cy="0"/>
          </a:xfrm>
          <a:prstGeom prst="line">
            <a:avLst/>
          </a:prstGeom>
          <a:ln w="38100">
            <a:gradFill flip="none" rotWithShape="1">
              <a:gsLst>
                <a:gs pos="100000">
                  <a:srgbClr val="00FFFF">
                    <a:alpha val="30000"/>
                  </a:srgbClr>
                </a:gs>
                <a:gs pos="0">
                  <a:srgbClr val="33CCFF">
                    <a:alpha val="0"/>
                  </a:srgbClr>
                </a:gs>
              </a:gsLst>
              <a:path path="circle">
                <a:fillToRect r="100000" b="100000"/>
              </a:path>
              <a:tileRect l="-100000" t="-100000"/>
            </a:gra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cxnSp>
      <p:sp>
        <p:nvSpPr>
          <p:cNvPr id="7" name="任意多边形: 形状 6">
            <a:extLst>
              <a:ext uri="{FF2B5EF4-FFF2-40B4-BE49-F238E27FC236}">
                <a16:creationId xmlns:a16="http://schemas.microsoft.com/office/drawing/2014/main" id="{7F4E9C8B-D054-76F2-8BEA-ED8A1C5BAA91}"/>
              </a:ext>
            </a:extLst>
          </p:cNvPr>
          <p:cNvSpPr/>
          <p:nvPr/>
        </p:nvSpPr>
        <p:spPr>
          <a:xfrm>
            <a:off x="7406640" y="5837998"/>
            <a:ext cx="3810000" cy="1483360"/>
          </a:xfrm>
          <a:custGeom>
            <a:avLst/>
            <a:gdLst>
              <a:gd name="connsiteX0" fmla="*/ 3810000 w 3810000"/>
              <a:gd name="connsiteY0" fmla="*/ 1483360 h 1483360"/>
              <a:gd name="connsiteX1" fmla="*/ 2326640 w 3810000"/>
              <a:gd name="connsiteY1" fmla="*/ 0 h 1483360"/>
              <a:gd name="connsiteX2" fmla="*/ 0 w 3810000"/>
              <a:gd name="connsiteY2" fmla="*/ 0 h 1483360"/>
            </a:gdLst>
            <a:ahLst/>
            <a:cxnLst>
              <a:cxn ang="0">
                <a:pos x="connsiteX0" y="connsiteY0"/>
              </a:cxn>
              <a:cxn ang="0">
                <a:pos x="connsiteX1" y="connsiteY1"/>
              </a:cxn>
              <a:cxn ang="0">
                <a:pos x="connsiteX2" y="connsiteY2"/>
              </a:cxn>
            </a:cxnLst>
            <a:rect l="l" t="t" r="r" b="b"/>
            <a:pathLst>
              <a:path w="3810000" h="1483360">
                <a:moveTo>
                  <a:pt x="3810000" y="1483360"/>
                </a:moveTo>
                <a:lnTo>
                  <a:pt x="2326640" y="0"/>
                </a:lnTo>
                <a:lnTo>
                  <a:pt x="0" y="0"/>
                </a:lnTo>
              </a:path>
            </a:pathLst>
          </a:custGeom>
          <a:ln w="12700">
            <a:gradFill flip="none" rotWithShape="1">
              <a:gsLst>
                <a:gs pos="56000">
                  <a:srgbClr val="00FFFF">
                    <a:alpha val="78000"/>
                  </a:srgbClr>
                </a:gs>
                <a:gs pos="0">
                  <a:srgbClr val="33CCFF">
                    <a:alpha val="0"/>
                  </a:srgbClr>
                </a:gs>
                <a:gs pos="100000">
                  <a:srgbClr val="CFFCFD">
                    <a:alpha val="0"/>
                  </a:srgbClr>
                </a:gs>
              </a:gsLst>
              <a:path path="circle">
                <a:fillToRect r="100000" b="100000"/>
              </a:path>
              <a:tileRect l="-100000" t="-100000"/>
            </a:gra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 name="任意多边形: 形状 8">
            <a:extLst>
              <a:ext uri="{FF2B5EF4-FFF2-40B4-BE49-F238E27FC236}">
                <a16:creationId xmlns:a16="http://schemas.microsoft.com/office/drawing/2014/main" id="{F824A144-15FF-D038-F4EA-860458CF948B}"/>
              </a:ext>
            </a:extLst>
          </p:cNvPr>
          <p:cNvSpPr/>
          <p:nvPr/>
        </p:nvSpPr>
        <p:spPr>
          <a:xfrm>
            <a:off x="4771158" y="416685"/>
            <a:ext cx="9723120" cy="863600"/>
          </a:xfrm>
          <a:custGeom>
            <a:avLst/>
            <a:gdLst>
              <a:gd name="connsiteX0" fmla="*/ 9723120 w 9723120"/>
              <a:gd name="connsiteY0" fmla="*/ 863600 h 863600"/>
              <a:gd name="connsiteX1" fmla="*/ 4511040 w 9723120"/>
              <a:gd name="connsiteY1" fmla="*/ 863600 h 863600"/>
              <a:gd name="connsiteX2" fmla="*/ 4124960 w 9723120"/>
              <a:gd name="connsiteY2" fmla="*/ 477520 h 863600"/>
              <a:gd name="connsiteX3" fmla="*/ 477520 w 9723120"/>
              <a:gd name="connsiteY3" fmla="*/ 477520 h 863600"/>
              <a:gd name="connsiteX4" fmla="*/ 0 w 9723120"/>
              <a:gd name="connsiteY4" fmla="*/ 0 h 863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23120" h="863600">
                <a:moveTo>
                  <a:pt x="9723120" y="863600"/>
                </a:moveTo>
                <a:lnTo>
                  <a:pt x="4511040" y="863600"/>
                </a:lnTo>
                <a:lnTo>
                  <a:pt x="4124960" y="477520"/>
                </a:lnTo>
                <a:lnTo>
                  <a:pt x="477520" y="477520"/>
                </a:lnTo>
                <a:lnTo>
                  <a:pt x="0" y="0"/>
                </a:lnTo>
              </a:path>
            </a:pathLst>
          </a:custGeom>
          <a:ln w="12700">
            <a:gradFill flip="none" rotWithShape="1">
              <a:gsLst>
                <a:gs pos="56000">
                  <a:schemeClr val="bg1">
                    <a:alpha val="45000"/>
                  </a:schemeClr>
                </a:gs>
                <a:gs pos="0">
                  <a:schemeClr val="bg1">
                    <a:alpha val="0"/>
                  </a:schemeClr>
                </a:gs>
                <a:gs pos="100000">
                  <a:srgbClr val="CFFCFD">
                    <a:alpha val="0"/>
                  </a:srgbClr>
                </a:gs>
              </a:gsLst>
              <a:path path="circle">
                <a:fillToRect r="100000" b="100000"/>
              </a:path>
              <a:tileRect l="-100000" t="-100000"/>
            </a:gra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cxnSp>
        <p:nvCxnSpPr>
          <p:cNvPr id="19" name="直接连接符 18">
            <a:extLst>
              <a:ext uri="{FF2B5EF4-FFF2-40B4-BE49-F238E27FC236}">
                <a16:creationId xmlns:a16="http://schemas.microsoft.com/office/drawing/2014/main" id="{0E9742B9-33EE-2E49-7DAC-90FC76181EE0}"/>
              </a:ext>
            </a:extLst>
          </p:cNvPr>
          <p:cNvCxnSpPr>
            <a:cxnSpLocks/>
          </p:cNvCxnSpPr>
          <p:nvPr/>
        </p:nvCxnSpPr>
        <p:spPr>
          <a:xfrm flipH="1">
            <a:off x="6118860" y="5779578"/>
            <a:ext cx="2059940" cy="0"/>
          </a:xfrm>
          <a:prstGeom prst="line">
            <a:avLst/>
          </a:prstGeom>
          <a:ln w="63500">
            <a:gradFill flip="none" rotWithShape="1">
              <a:gsLst>
                <a:gs pos="56000">
                  <a:srgbClr val="00FFFF"/>
                </a:gs>
                <a:gs pos="0">
                  <a:srgbClr val="33CCFF">
                    <a:alpha val="0"/>
                  </a:srgbClr>
                </a:gs>
                <a:gs pos="100000">
                  <a:srgbClr val="CFFCFD"/>
                </a:gs>
              </a:gsLst>
              <a:path path="circle">
                <a:fillToRect r="100000" b="100000"/>
              </a:path>
              <a:tileRect l="-100000" t="-100000"/>
            </a:gra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B6CB3AF6-481D-BD55-50D5-980FEB34C335}"/>
              </a:ext>
            </a:extLst>
          </p:cNvPr>
          <p:cNvCxnSpPr>
            <a:cxnSpLocks/>
          </p:cNvCxnSpPr>
          <p:nvPr/>
        </p:nvCxnSpPr>
        <p:spPr>
          <a:xfrm flipH="1">
            <a:off x="9997440" y="416685"/>
            <a:ext cx="2059940" cy="0"/>
          </a:xfrm>
          <a:prstGeom prst="line">
            <a:avLst/>
          </a:prstGeom>
          <a:ln w="63500">
            <a:solidFill>
              <a:schemeClr val="bg1">
                <a:alpha val="30000"/>
              </a:schemeClr>
            </a:soli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cxnSp>
      <p:sp>
        <p:nvSpPr>
          <p:cNvPr id="23" name="任意多边形: 形状 22">
            <a:extLst>
              <a:ext uri="{FF2B5EF4-FFF2-40B4-BE49-F238E27FC236}">
                <a16:creationId xmlns:a16="http://schemas.microsoft.com/office/drawing/2014/main" id="{E5F50504-0C63-5AF5-441A-8713F62AAE25}"/>
              </a:ext>
            </a:extLst>
          </p:cNvPr>
          <p:cNvSpPr/>
          <p:nvPr/>
        </p:nvSpPr>
        <p:spPr>
          <a:xfrm>
            <a:off x="2384385" y="5729468"/>
            <a:ext cx="3240911" cy="601883"/>
          </a:xfrm>
          <a:custGeom>
            <a:avLst/>
            <a:gdLst>
              <a:gd name="connsiteX0" fmla="*/ 3240911 w 3240911"/>
              <a:gd name="connsiteY0" fmla="*/ 0 h 601883"/>
              <a:gd name="connsiteX1" fmla="*/ 1886673 w 3240911"/>
              <a:gd name="connsiteY1" fmla="*/ 0 h 601883"/>
              <a:gd name="connsiteX2" fmla="*/ 1284790 w 3240911"/>
              <a:gd name="connsiteY2" fmla="*/ 601883 h 601883"/>
              <a:gd name="connsiteX3" fmla="*/ 0 w 3240911"/>
              <a:gd name="connsiteY3" fmla="*/ 601883 h 601883"/>
            </a:gdLst>
            <a:ahLst/>
            <a:cxnLst>
              <a:cxn ang="0">
                <a:pos x="connsiteX0" y="connsiteY0"/>
              </a:cxn>
              <a:cxn ang="0">
                <a:pos x="connsiteX1" y="connsiteY1"/>
              </a:cxn>
              <a:cxn ang="0">
                <a:pos x="connsiteX2" y="connsiteY2"/>
              </a:cxn>
              <a:cxn ang="0">
                <a:pos x="connsiteX3" y="connsiteY3"/>
              </a:cxn>
            </a:cxnLst>
            <a:rect l="l" t="t" r="r" b="b"/>
            <a:pathLst>
              <a:path w="3240911" h="601883">
                <a:moveTo>
                  <a:pt x="3240911" y="0"/>
                </a:moveTo>
                <a:lnTo>
                  <a:pt x="1886673" y="0"/>
                </a:lnTo>
                <a:lnTo>
                  <a:pt x="1284790" y="601883"/>
                </a:lnTo>
                <a:lnTo>
                  <a:pt x="0" y="601883"/>
                </a:lnTo>
              </a:path>
            </a:pathLst>
          </a:custGeom>
          <a:ln w="12700">
            <a:gradFill flip="none" rotWithShape="1">
              <a:gsLst>
                <a:gs pos="56000">
                  <a:srgbClr val="00FFFF">
                    <a:alpha val="78000"/>
                  </a:srgbClr>
                </a:gs>
                <a:gs pos="0">
                  <a:srgbClr val="33CCFF">
                    <a:alpha val="0"/>
                  </a:srgbClr>
                </a:gs>
                <a:gs pos="100000">
                  <a:srgbClr val="CFFCFD">
                    <a:alpha val="0"/>
                  </a:srgbClr>
                </a:gs>
              </a:gsLst>
              <a:path path="circle">
                <a:fillToRect r="100000" b="100000"/>
              </a:path>
              <a:tileRect l="-100000" t="-100000"/>
            </a:gra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cxnSp>
        <p:nvCxnSpPr>
          <p:cNvPr id="25" name="直接连接符 24">
            <a:extLst>
              <a:ext uri="{FF2B5EF4-FFF2-40B4-BE49-F238E27FC236}">
                <a16:creationId xmlns:a16="http://schemas.microsoft.com/office/drawing/2014/main" id="{4A61388B-EB26-DB12-A85A-4653D09ADAB2}"/>
              </a:ext>
            </a:extLst>
          </p:cNvPr>
          <p:cNvCxnSpPr/>
          <p:nvPr/>
        </p:nvCxnSpPr>
        <p:spPr>
          <a:xfrm flipH="1">
            <a:off x="-1151295" y="6242031"/>
            <a:ext cx="3535680" cy="0"/>
          </a:xfrm>
          <a:prstGeom prst="line">
            <a:avLst/>
          </a:prstGeom>
          <a:ln w="38100">
            <a:gradFill flip="none" rotWithShape="1">
              <a:gsLst>
                <a:gs pos="100000">
                  <a:srgbClr val="00FFFF"/>
                </a:gs>
                <a:gs pos="0">
                  <a:srgbClr val="33CCFF">
                    <a:alpha val="0"/>
                  </a:srgbClr>
                </a:gs>
              </a:gsLst>
              <a:path path="circle">
                <a:fillToRect r="100000" b="100000"/>
              </a:path>
              <a:tileRect l="-100000" t="-100000"/>
            </a:gra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709F304E-F991-5CA1-FD14-62A5AFF30CB8}"/>
              </a:ext>
            </a:extLst>
          </p:cNvPr>
          <p:cNvCxnSpPr>
            <a:cxnSpLocks/>
          </p:cNvCxnSpPr>
          <p:nvPr/>
        </p:nvCxnSpPr>
        <p:spPr>
          <a:xfrm flipH="1">
            <a:off x="2280213" y="6245310"/>
            <a:ext cx="2510935" cy="0"/>
          </a:xfrm>
          <a:prstGeom prst="line">
            <a:avLst/>
          </a:prstGeom>
          <a:ln w="12700">
            <a:gradFill flip="none" rotWithShape="1">
              <a:gsLst>
                <a:gs pos="100000">
                  <a:srgbClr val="00FFFF">
                    <a:alpha val="50000"/>
                  </a:srgbClr>
                </a:gs>
                <a:gs pos="22000">
                  <a:srgbClr val="33CCFF">
                    <a:alpha val="0"/>
                  </a:srgbClr>
                </a:gs>
              </a:gsLst>
              <a:path path="circle">
                <a:fillToRect r="100000" b="100000"/>
              </a:path>
              <a:tileRect l="-100000" t="-100000"/>
            </a:gra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cxnSp>
      <p:sp>
        <p:nvSpPr>
          <p:cNvPr id="30" name="任意多边形: 形状 29">
            <a:extLst>
              <a:ext uri="{FF2B5EF4-FFF2-40B4-BE49-F238E27FC236}">
                <a16:creationId xmlns:a16="http://schemas.microsoft.com/office/drawing/2014/main" id="{965AA6AB-9534-0F64-9E5C-EDCEDBCFAEA5}"/>
              </a:ext>
            </a:extLst>
          </p:cNvPr>
          <p:cNvSpPr/>
          <p:nvPr/>
        </p:nvSpPr>
        <p:spPr>
          <a:xfrm>
            <a:off x="1850792" y="416684"/>
            <a:ext cx="5555848" cy="312516"/>
          </a:xfrm>
          <a:custGeom>
            <a:avLst/>
            <a:gdLst>
              <a:gd name="connsiteX0" fmla="*/ 5555848 w 5555848"/>
              <a:gd name="connsiteY0" fmla="*/ 289367 h 312516"/>
              <a:gd name="connsiteX1" fmla="*/ 3472405 w 5555848"/>
              <a:gd name="connsiteY1" fmla="*/ 289367 h 312516"/>
              <a:gd name="connsiteX2" fmla="*/ 3183038 w 5555848"/>
              <a:gd name="connsiteY2" fmla="*/ 0 h 312516"/>
              <a:gd name="connsiteX3" fmla="*/ 2314937 w 5555848"/>
              <a:gd name="connsiteY3" fmla="*/ 0 h 312516"/>
              <a:gd name="connsiteX4" fmla="*/ 2002421 w 5555848"/>
              <a:gd name="connsiteY4" fmla="*/ 312516 h 312516"/>
              <a:gd name="connsiteX5" fmla="*/ 0 w 5555848"/>
              <a:gd name="connsiteY5" fmla="*/ 312516 h 312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5848" h="312516">
                <a:moveTo>
                  <a:pt x="5555848" y="289367"/>
                </a:moveTo>
                <a:lnTo>
                  <a:pt x="3472405" y="289367"/>
                </a:lnTo>
                <a:lnTo>
                  <a:pt x="3183038" y="0"/>
                </a:lnTo>
                <a:lnTo>
                  <a:pt x="2314937" y="0"/>
                </a:lnTo>
                <a:lnTo>
                  <a:pt x="2002421" y="312516"/>
                </a:lnTo>
                <a:lnTo>
                  <a:pt x="0" y="312516"/>
                </a:lnTo>
              </a:path>
            </a:pathLst>
          </a:custGeom>
          <a:ln w="12700">
            <a:gradFill flip="none" rotWithShape="1">
              <a:gsLst>
                <a:gs pos="56000">
                  <a:srgbClr val="00FFFF">
                    <a:alpha val="40000"/>
                  </a:srgbClr>
                </a:gs>
                <a:gs pos="0">
                  <a:srgbClr val="33CCFF">
                    <a:alpha val="0"/>
                  </a:srgbClr>
                </a:gs>
                <a:gs pos="100000">
                  <a:srgbClr val="CFFCFD">
                    <a:alpha val="0"/>
                  </a:srgbClr>
                </a:gs>
              </a:gsLst>
              <a:path path="circle">
                <a:fillToRect r="100000" b="100000"/>
              </a:path>
              <a:tileRect l="-100000" t="-100000"/>
            </a:gra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31" name="任意多边形: 形状 30">
            <a:extLst>
              <a:ext uri="{FF2B5EF4-FFF2-40B4-BE49-F238E27FC236}">
                <a16:creationId xmlns:a16="http://schemas.microsoft.com/office/drawing/2014/main" id="{188189AB-39EE-65CF-566A-B02220783DCC}"/>
              </a:ext>
            </a:extLst>
          </p:cNvPr>
          <p:cNvSpPr/>
          <p:nvPr/>
        </p:nvSpPr>
        <p:spPr>
          <a:xfrm flipV="1">
            <a:off x="3579164" y="2151317"/>
            <a:ext cx="3024074" cy="289319"/>
          </a:xfrm>
          <a:custGeom>
            <a:avLst/>
            <a:gdLst>
              <a:gd name="connsiteX0" fmla="*/ 4460240 w 4460240"/>
              <a:gd name="connsiteY0" fmla="*/ 0 h 426720"/>
              <a:gd name="connsiteX1" fmla="*/ 4033520 w 4460240"/>
              <a:gd name="connsiteY1" fmla="*/ 426720 h 426720"/>
              <a:gd name="connsiteX2" fmla="*/ 0 w 4460240"/>
              <a:gd name="connsiteY2" fmla="*/ 426720 h 426720"/>
            </a:gdLst>
            <a:ahLst/>
            <a:cxnLst>
              <a:cxn ang="0">
                <a:pos x="connsiteX0" y="connsiteY0"/>
              </a:cxn>
              <a:cxn ang="0">
                <a:pos x="connsiteX1" y="connsiteY1"/>
              </a:cxn>
              <a:cxn ang="0">
                <a:pos x="connsiteX2" y="connsiteY2"/>
              </a:cxn>
            </a:cxnLst>
            <a:rect l="l" t="t" r="r" b="b"/>
            <a:pathLst>
              <a:path w="4460240" h="426720">
                <a:moveTo>
                  <a:pt x="4460240" y="0"/>
                </a:moveTo>
                <a:lnTo>
                  <a:pt x="4033520" y="426720"/>
                </a:lnTo>
                <a:lnTo>
                  <a:pt x="0" y="426720"/>
                </a:lnTo>
              </a:path>
            </a:pathLst>
          </a:custGeom>
          <a:ln w="25400">
            <a:gradFill flip="none" rotWithShape="1">
              <a:gsLst>
                <a:gs pos="100000">
                  <a:srgbClr val="00FFFF">
                    <a:alpha val="84000"/>
                  </a:srgbClr>
                </a:gs>
                <a:gs pos="0">
                  <a:srgbClr val="33CCFF">
                    <a:alpha val="0"/>
                  </a:srgbClr>
                </a:gs>
              </a:gsLst>
              <a:path path="circle">
                <a:fillToRect r="100000" b="100000"/>
              </a:path>
              <a:tileRect l="-100000" t="-100000"/>
            </a:gradFill>
          </a:ln>
          <a:scene3d>
            <a:camera prst="isometricTopUp"/>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Tree>
    <p:extLst>
      <p:ext uri="{BB962C8B-B14F-4D97-AF65-F5344CB8AC3E}">
        <p14:creationId xmlns:p14="http://schemas.microsoft.com/office/powerpoint/2010/main" val="4065381006"/>
      </p:ext>
    </p:extLst>
  </p:cSld>
  <p:clrMapOvr>
    <a:masterClrMapping/>
  </p:clrMapOvr>
  <mc:AlternateContent xmlns:mc="http://schemas.openxmlformats.org/markup-compatibility/2006" xmlns:p14="http://schemas.microsoft.com/office/powerpoint/2010/main">
    <mc:Choice Requires="p14">
      <p:transition spd="slow" p14:dur="2000" advTm="3149"/>
    </mc:Choice>
    <mc:Fallback xmlns="">
      <p:transition spd="slow" advTm="314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3" y="1107"/>
            <a:ext cx="12199470" cy="6862202"/>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941332" y="1366321"/>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grpSp>
        <p:nvGrpSpPr>
          <p:cNvPr id="50" name="图形 48">
            <a:extLst>
              <a:ext uri="{FF2B5EF4-FFF2-40B4-BE49-F238E27FC236}">
                <a16:creationId xmlns:a16="http://schemas.microsoft.com/office/drawing/2014/main" id="{8D88317A-3ED5-5EDA-DB29-D9D1BC528C04}"/>
              </a:ext>
            </a:extLst>
          </p:cNvPr>
          <p:cNvGrpSpPr/>
          <p:nvPr/>
        </p:nvGrpSpPr>
        <p:grpSpPr>
          <a:xfrm rot="14400000">
            <a:off x="6902372" y="-5630864"/>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sp>
        <p:nvSpPr>
          <p:cNvPr id="8" name="文本框 7">
            <a:extLst>
              <a:ext uri="{FF2B5EF4-FFF2-40B4-BE49-F238E27FC236}">
                <a16:creationId xmlns:a16="http://schemas.microsoft.com/office/drawing/2014/main" id="{720492D0-BF90-1C28-885F-1C3138EF7C02}"/>
              </a:ext>
            </a:extLst>
          </p:cNvPr>
          <p:cNvSpPr txBox="1"/>
          <p:nvPr/>
        </p:nvSpPr>
        <p:spPr>
          <a:xfrm>
            <a:off x="896694" y="297607"/>
            <a:ext cx="7150485" cy="707886"/>
          </a:xfrm>
          <a:prstGeom prst="rect">
            <a:avLst/>
          </a:prstGeom>
          <a:noFill/>
        </p:spPr>
        <p:txBody>
          <a:bodyPr wrap="square">
            <a:spAutoFit/>
          </a:bodyPr>
          <a:lstStyle>
            <a:defPPr>
              <a:defRPr lang="zh-CN"/>
            </a:defPPr>
            <a:lvl1pPr marR="0" lvl="0" indent="0" fontAlgn="auto">
              <a:lnSpc>
                <a:spcPct val="100000"/>
              </a:lnSpc>
              <a:spcBef>
                <a:spcPts val="0"/>
              </a:spcBef>
              <a:spcAft>
                <a:spcPts val="0"/>
              </a:spcAft>
              <a:buClrTx/>
              <a:buSzTx/>
              <a:buFontTx/>
              <a:buNone/>
              <a:tabLst/>
              <a:defRPr kumimoji="0" sz="3200" b="0" i="0" u="none" strike="noStrike" cap="none" spc="0" normalizeH="0" baseline="0">
                <a:ln>
                  <a:noFill/>
                </a:ln>
                <a:solidFill>
                  <a:prstClr val="black"/>
                </a:solidFill>
                <a:effectLst/>
                <a:uLnTx/>
                <a:uFillTx/>
                <a:latin typeface="Helvetica85-Heavy"/>
                <a:ea typeface="思源黑体 CN Bold"/>
              </a:defRPr>
            </a:lvl1pPr>
          </a:lstStyle>
          <a:p>
            <a:r>
              <a:rPr lang="zh-CN" altLang="en-US" sz="4000" dirty="0">
                <a:gradFill>
                  <a:gsLst>
                    <a:gs pos="0">
                      <a:srgbClr val="00FFFF"/>
                    </a:gs>
                    <a:gs pos="92000">
                      <a:srgbClr val="33CCFF"/>
                    </a:gs>
                  </a:gsLst>
                  <a:path path="circle">
                    <a:fillToRect t="100000" r="100000"/>
                  </a:path>
                </a:gradFill>
              </a:rPr>
              <a:t>基于</a:t>
            </a:r>
            <a:r>
              <a:rPr lang="en-US" altLang="zh-CN" sz="4000" dirty="0">
                <a:gradFill>
                  <a:gsLst>
                    <a:gs pos="0">
                      <a:srgbClr val="00FFFF"/>
                    </a:gs>
                    <a:gs pos="92000">
                      <a:srgbClr val="33CCFF"/>
                    </a:gs>
                  </a:gsLst>
                  <a:path path="circle">
                    <a:fillToRect t="100000" r="100000"/>
                  </a:path>
                </a:gradFill>
              </a:rPr>
              <a:t>STM32 </a:t>
            </a:r>
            <a:r>
              <a:rPr lang="zh-CN" altLang="en-US" sz="4000" dirty="0">
                <a:gradFill>
                  <a:gsLst>
                    <a:gs pos="0">
                      <a:srgbClr val="00FFFF"/>
                    </a:gs>
                    <a:gs pos="92000">
                      <a:srgbClr val="33CCFF"/>
                    </a:gs>
                  </a:gsLst>
                  <a:path path="circle">
                    <a:fillToRect t="100000" r="100000"/>
                  </a:path>
                </a:gradFill>
              </a:rPr>
              <a:t>嵌入式</a:t>
            </a:r>
            <a:r>
              <a:rPr lang="en-US" altLang="zh-CN" sz="4000" dirty="0">
                <a:gradFill>
                  <a:gsLst>
                    <a:gs pos="0">
                      <a:srgbClr val="00FFFF"/>
                    </a:gs>
                    <a:gs pos="92000">
                      <a:srgbClr val="33CCFF"/>
                    </a:gs>
                  </a:gsLst>
                  <a:path path="circle">
                    <a:fillToRect t="100000" r="100000"/>
                  </a:path>
                </a:gradFill>
              </a:rPr>
              <a:t>C++</a:t>
            </a:r>
            <a:r>
              <a:rPr lang="zh-CN" altLang="en-US" sz="4000" dirty="0">
                <a:gradFill>
                  <a:gsLst>
                    <a:gs pos="0">
                      <a:srgbClr val="00FFFF"/>
                    </a:gs>
                    <a:gs pos="92000">
                      <a:srgbClr val="33CCFF"/>
                    </a:gs>
                  </a:gsLst>
                  <a:path path="circle">
                    <a:fillToRect t="100000" r="100000"/>
                  </a:path>
                </a:gradFill>
              </a:rPr>
              <a:t>框架</a:t>
            </a:r>
          </a:p>
        </p:txBody>
      </p:sp>
      <p:cxnSp>
        <p:nvCxnSpPr>
          <p:cNvPr id="4" name="直接连接符 3">
            <a:extLst>
              <a:ext uri="{FF2B5EF4-FFF2-40B4-BE49-F238E27FC236}">
                <a16:creationId xmlns:a16="http://schemas.microsoft.com/office/drawing/2014/main" id="{F848ADB0-91BE-19D0-D5C4-9641A8CEDA3A}"/>
              </a:ext>
            </a:extLst>
          </p:cNvPr>
          <p:cNvCxnSpPr>
            <a:cxnSpLocks/>
          </p:cNvCxnSpPr>
          <p:nvPr/>
        </p:nvCxnSpPr>
        <p:spPr>
          <a:xfrm>
            <a:off x="1014209" y="1303698"/>
            <a:ext cx="4206240"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F6E55FFE-D300-E61E-4CCD-2321B9DFCABA}"/>
              </a:ext>
            </a:extLst>
          </p:cNvPr>
          <p:cNvSpPr txBox="1"/>
          <p:nvPr/>
        </p:nvSpPr>
        <p:spPr>
          <a:xfrm>
            <a:off x="899082" y="935836"/>
            <a:ext cx="9464040" cy="369332"/>
          </a:xfrm>
          <a:prstGeom prst="rect">
            <a:avLst/>
          </a:prstGeom>
          <a:noFill/>
        </p:spPr>
        <p:txBody>
          <a:bodyPr wrap="square">
            <a:spAutoFit/>
          </a:bodyPr>
          <a:lstStyle/>
          <a:p>
            <a:r>
              <a:rPr lang="zh-CN" altLang="en-US" dirty="0">
                <a:gradFill>
                  <a:gsLst>
                    <a:gs pos="0">
                      <a:srgbClr val="00FFFF"/>
                    </a:gs>
                    <a:gs pos="92000">
                      <a:srgbClr val="33CCFF"/>
                    </a:gs>
                  </a:gsLst>
                  <a:path path="circle">
                    <a:fillToRect t="100000" r="100000"/>
                  </a:path>
                </a:gradFill>
              </a:rPr>
              <a:t>主要架构 类的封装</a:t>
            </a:r>
            <a:r>
              <a:rPr lang="en-US" altLang="zh-CN" dirty="0">
                <a:gradFill>
                  <a:gsLst>
                    <a:gs pos="0">
                      <a:srgbClr val="00FFFF"/>
                    </a:gs>
                    <a:gs pos="92000">
                      <a:srgbClr val="33CCFF"/>
                    </a:gs>
                  </a:gsLst>
                  <a:path path="circle">
                    <a:fillToRect t="100000" r="100000"/>
                  </a:path>
                </a:gradFill>
              </a:rPr>
              <a:t>+</a:t>
            </a:r>
            <a:r>
              <a:rPr lang="zh-CN" altLang="en-US" dirty="0">
                <a:gradFill>
                  <a:gsLst>
                    <a:gs pos="0">
                      <a:srgbClr val="00FFFF"/>
                    </a:gs>
                    <a:gs pos="92000">
                      <a:srgbClr val="33CCFF"/>
                    </a:gs>
                  </a:gsLst>
                  <a:path path="circle">
                    <a:fillToRect t="100000" r="100000"/>
                  </a:path>
                </a:gradFill>
              </a:rPr>
              <a:t>回调函数指针</a:t>
            </a:r>
          </a:p>
        </p:txBody>
      </p:sp>
      <p:pic>
        <p:nvPicPr>
          <p:cNvPr id="12" name="图片 11">
            <a:extLst>
              <a:ext uri="{FF2B5EF4-FFF2-40B4-BE49-F238E27FC236}">
                <a16:creationId xmlns:a16="http://schemas.microsoft.com/office/drawing/2014/main" id="{0E4148AE-DA87-5D15-9B0F-75B3CBF113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729" y="1211580"/>
            <a:ext cx="9624859" cy="5690864"/>
          </a:xfrm>
          <a:prstGeom prst="rect">
            <a:avLst/>
          </a:prstGeom>
        </p:spPr>
      </p:pic>
    </p:spTree>
    <p:extLst>
      <p:ext uri="{BB962C8B-B14F-4D97-AF65-F5344CB8AC3E}">
        <p14:creationId xmlns:p14="http://schemas.microsoft.com/office/powerpoint/2010/main" val="986700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699" y="-242120"/>
            <a:ext cx="12867483" cy="7237959"/>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396933" y="2080002"/>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grpSp>
        <p:nvGrpSpPr>
          <p:cNvPr id="50" name="图形 48">
            <a:extLst>
              <a:ext uri="{FF2B5EF4-FFF2-40B4-BE49-F238E27FC236}">
                <a16:creationId xmlns:a16="http://schemas.microsoft.com/office/drawing/2014/main" id="{8D88317A-3ED5-5EDA-DB29-D9D1BC528C04}"/>
              </a:ext>
            </a:extLst>
          </p:cNvPr>
          <p:cNvGrpSpPr/>
          <p:nvPr/>
        </p:nvGrpSpPr>
        <p:grpSpPr>
          <a:xfrm rot="14400000">
            <a:off x="7024176" y="-5562847"/>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cxnSp>
        <p:nvCxnSpPr>
          <p:cNvPr id="7" name="直接连接符 6">
            <a:extLst>
              <a:ext uri="{FF2B5EF4-FFF2-40B4-BE49-F238E27FC236}">
                <a16:creationId xmlns:a16="http://schemas.microsoft.com/office/drawing/2014/main" id="{1A60B620-C73B-5AAD-09F1-922838867F9A}"/>
              </a:ext>
            </a:extLst>
          </p:cNvPr>
          <p:cNvCxnSpPr>
            <a:cxnSpLocks/>
          </p:cNvCxnSpPr>
          <p:nvPr/>
        </p:nvCxnSpPr>
        <p:spPr>
          <a:xfrm>
            <a:off x="954656" y="790373"/>
            <a:ext cx="4206240"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文本框 2">
            <a:extLst>
              <a:ext uri="{FF2B5EF4-FFF2-40B4-BE49-F238E27FC236}">
                <a16:creationId xmlns:a16="http://schemas.microsoft.com/office/drawing/2014/main" id="{4ABEC6B6-8BBD-75E2-D17E-4AECBAE84CC8}"/>
              </a:ext>
            </a:extLst>
          </p:cNvPr>
          <p:cNvSpPr txBox="1"/>
          <p:nvPr/>
        </p:nvSpPr>
        <p:spPr>
          <a:xfrm>
            <a:off x="806712" y="202350"/>
            <a:ext cx="4363749" cy="584775"/>
          </a:xfrm>
          <a:prstGeom prst="rect">
            <a:avLst/>
          </a:prstGeom>
          <a:noFill/>
        </p:spPr>
        <p:txBody>
          <a:bodyPr wrap="square" rtlCol="0">
            <a:spAutoFit/>
          </a:bodyPr>
          <a:lstStyle/>
          <a:p>
            <a:r>
              <a:rPr lang="zh-CN" altLang="en-US" sz="3200" dirty="0">
                <a:gradFill>
                  <a:gsLst>
                    <a:gs pos="0">
                      <a:srgbClr val="00FFFF"/>
                    </a:gs>
                    <a:gs pos="92000">
                      <a:srgbClr val="33CCFF"/>
                    </a:gs>
                  </a:gsLst>
                  <a:path path="circle">
                    <a:fillToRect t="100000" r="100000"/>
                  </a:path>
                </a:gradFill>
              </a:rPr>
              <a:t>有限状态机自动机</a:t>
            </a:r>
          </a:p>
        </p:txBody>
      </p:sp>
      <p:sp>
        <p:nvSpPr>
          <p:cNvPr id="4" name="文本框 3">
            <a:extLst>
              <a:ext uri="{FF2B5EF4-FFF2-40B4-BE49-F238E27FC236}">
                <a16:creationId xmlns:a16="http://schemas.microsoft.com/office/drawing/2014/main" id="{256459E2-B797-18CC-7AFC-DAC949FB3CC6}"/>
              </a:ext>
            </a:extLst>
          </p:cNvPr>
          <p:cNvSpPr txBox="1"/>
          <p:nvPr/>
        </p:nvSpPr>
        <p:spPr>
          <a:xfrm>
            <a:off x="855759" y="1129927"/>
            <a:ext cx="4363749" cy="400110"/>
          </a:xfrm>
          <a:prstGeom prst="rect">
            <a:avLst/>
          </a:prstGeom>
          <a:noFill/>
        </p:spPr>
        <p:txBody>
          <a:bodyPr wrap="square" rtlCol="0">
            <a:spAutoFit/>
          </a:bodyPr>
          <a:lstStyle/>
          <a:p>
            <a:r>
              <a:rPr lang="en-US" altLang="zh-CN" sz="2000" dirty="0">
                <a:gradFill>
                  <a:gsLst>
                    <a:gs pos="0">
                      <a:srgbClr val="00FFFF"/>
                    </a:gs>
                    <a:gs pos="92000">
                      <a:srgbClr val="33CCFF"/>
                    </a:gs>
                  </a:gsLst>
                  <a:path path="circle">
                    <a:fillToRect t="100000" r="100000"/>
                  </a:path>
                </a:gradFill>
              </a:rPr>
              <a:t>1. </a:t>
            </a:r>
            <a:r>
              <a:rPr lang="zh-CN" altLang="en-US" sz="2000" dirty="0">
                <a:gradFill>
                  <a:gsLst>
                    <a:gs pos="0">
                      <a:srgbClr val="00FFFF"/>
                    </a:gs>
                    <a:gs pos="92000">
                      <a:srgbClr val="33CCFF"/>
                    </a:gs>
                  </a:gsLst>
                  <a:path path="circle">
                    <a:fillToRect t="100000" r="100000"/>
                  </a:path>
                </a:gradFill>
              </a:rPr>
              <a:t>有限状态自动机算法父类</a:t>
            </a:r>
          </a:p>
        </p:txBody>
      </p:sp>
      <p:pic>
        <p:nvPicPr>
          <p:cNvPr id="9" name="图片 8">
            <a:extLst>
              <a:ext uri="{FF2B5EF4-FFF2-40B4-BE49-F238E27FC236}">
                <a16:creationId xmlns:a16="http://schemas.microsoft.com/office/drawing/2014/main" id="{54724FE4-C0B9-2323-FF1D-4DB5AD2B68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9259" y="4074018"/>
            <a:ext cx="3863675" cy="2088061"/>
          </a:xfrm>
          <a:prstGeom prst="rect">
            <a:avLst/>
          </a:prstGeom>
        </p:spPr>
      </p:pic>
      <p:pic>
        <p:nvPicPr>
          <p:cNvPr id="11" name="图片 10">
            <a:extLst>
              <a:ext uri="{FF2B5EF4-FFF2-40B4-BE49-F238E27FC236}">
                <a16:creationId xmlns:a16="http://schemas.microsoft.com/office/drawing/2014/main" id="{3D9D572E-5D68-E8AD-370A-C3FB18E213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03643" y="1574816"/>
            <a:ext cx="4821967" cy="3913808"/>
          </a:xfrm>
          <a:prstGeom prst="rect">
            <a:avLst/>
          </a:prstGeom>
        </p:spPr>
      </p:pic>
      <p:pic>
        <p:nvPicPr>
          <p:cNvPr id="13" name="图片 12">
            <a:extLst>
              <a:ext uri="{FF2B5EF4-FFF2-40B4-BE49-F238E27FC236}">
                <a16:creationId xmlns:a16="http://schemas.microsoft.com/office/drawing/2014/main" id="{B8FCA0BB-8FE9-D129-0EB6-D88FF74F6E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9112" y="1551309"/>
            <a:ext cx="3876621" cy="2048198"/>
          </a:xfrm>
          <a:prstGeom prst="rect">
            <a:avLst/>
          </a:prstGeom>
        </p:spPr>
      </p:pic>
      <p:sp>
        <p:nvSpPr>
          <p:cNvPr id="14" name="文本框 13">
            <a:extLst>
              <a:ext uri="{FF2B5EF4-FFF2-40B4-BE49-F238E27FC236}">
                <a16:creationId xmlns:a16="http://schemas.microsoft.com/office/drawing/2014/main" id="{74F2458C-CE10-1A76-94F8-16FF421C4545}"/>
              </a:ext>
            </a:extLst>
          </p:cNvPr>
          <p:cNvSpPr txBox="1"/>
          <p:nvPr/>
        </p:nvSpPr>
        <p:spPr>
          <a:xfrm>
            <a:off x="866517" y="3666775"/>
            <a:ext cx="4363749" cy="400110"/>
          </a:xfrm>
          <a:prstGeom prst="rect">
            <a:avLst/>
          </a:prstGeom>
          <a:noFill/>
        </p:spPr>
        <p:txBody>
          <a:bodyPr wrap="square" rtlCol="0">
            <a:spAutoFit/>
          </a:bodyPr>
          <a:lstStyle/>
          <a:p>
            <a:r>
              <a:rPr lang="en-US" altLang="zh-CN" sz="2000" dirty="0">
                <a:gradFill>
                  <a:gsLst>
                    <a:gs pos="0">
                      <a:srgbClr val="00FFFF"/>
                    </a:gs>
                    <a:gs pos="92000">
                      <a:srgbClr val="33CCFF"/>
                    </a:gs>
                  </a:gsLst>
                  <a:path path="circle">
                    <a:fillToRect t="100000" r="100000"/>
                  </a:path>
                </a:gradFill>
              </a:rPr>
              <a:t>2. </a:t>
            </a:r>
            <a:r>
              <a:rPr lang="zh-CN" altLang="en-US" sz="2000" dirty="0">
                <a:gradFill>
                  <a:gsLst>
                    <a:gs pos="0">
                      <a:srgbClr val="00FFFF"/>
                    </a:gs>
                    <a:gs pos="92000">
                      <a:srgbClr val="33CCFF"/>
                    </a:gs>
                  </a:gsLst>
                  <a:path path="circle">
                    <a:fillToRect t="100000" r="100000"/>
                  </a:path>
                </a:gradFill>
              </a:rPr>
              <a:t>继承有限状态自动机类</a:t>
            </a:r>
          </a:p>
        </p:txBody>
      </p:sp>
      <p:sp>
        <p:nvSpPr>
          <p:cNvPr id="15" name="文本框 14">
            <a:extLst>
              <a:ext uri="{FF2B5EF4-FFF2-40B4-BE49-F238E27FC236}">
                <a16:creationId xmlns:a16="http://schemas.microsoft.com/office/drawing/2014/main" id="{7DB4EDF0-58B7-EBC7-4729-E89C534191C6}"/>
              </a:ext>
            </a:extLst>
          </p:cNvPr>
          <p:cNvSpPr txBox="1"/>
          <p:nvPr/>
        </p:nvSpPr>
        <p:spPr>
          <a:xfrm>
            <a:off x="4945256" y="1152432"/>
            <a:ext cx="4363749" cy="400110"/>
          </a:xfrm>
          <a:prstGeom prst="rect">
            <a:avLst/>
          </a:prstGeom>
          <a:noFill/>
        </p:spPr>
        <p:txBody>
          <a:bodyPr wrap="square" rtlCol="0">
            <a:spAutoFit/>
          </a:bodyPr>
          <a:lstStyle/>
          <a:p>
            <a:r>
              <a:rPr lang="en-US" altLang="zh-CN" sz="2000" dirty="0">
                <a:gradFill>
                  <a:gsLst>
                    <a:gs pos="0">
                      <a:srgbClr val="00FFFF"/>
                    </a:gs>
                    <a:gs pos="92000">
                      <a:srgbClr val="33CCFF"/>
                    </a:gs>
                  </a:gsLst>
                  <a:path path="circle">
                    <a:fillToRect t="100000" r="100000"/>
                  </a:path>
                </a:gradFill>
              </a:rPr>
              <a:t>3. Override</a:t>
            </a:r>
            <a:r>
              <a:rPr lang="zh-CN" altLang="en-US" sz="2000" dirty="0">
                <a:gradFill>
                  <a:gsLst>
                    <a:gs pos="0">
                      <a:srgbClr val="00FFFF"/>
                    </a:gs>
                    <a:gs pos="92000">
                      <a:srgbClr val="33CCFF"/>
                    </a:gs>
                  </a:gsLst>
                  <a:path path="circle">
                    <a:fillToRect t="100000" r="100000"/>
                  </a:path>
                </a:gradFill>
              </a:rPr>
              <a:t>状态转移函数</a:t>
            </a:r>
          </a:p>
        </p:txBody>
      </p:sp>
      <p:sp>
        <p:nvSpPr>
          <p:cNvPr id="16" name="文本框 15">
            <a:extLst>
              <a:ext uri="{FF2B5EF4-FFF2-40B4-BE49-F238E27FC236}">
                <a16:creationId xmlns:a16="http://schemas.microsoft.com/office/drawing/2014/main" id="{DA445648-FD9E-55FF-8CC7-4E449E6197C7}"/>
              </a:ext>
            </a:extLst>
          </p:cNvPr>
          <p:cNvSpPr txBox="1"/>
          <p:nvPr/>
        </p:nvSpPr>
        <p:spPr>
          <a:xfrm>
            <a:off x="5035476" y="5519877"/>
            <a:ext cx="4790134" cy="707886"/>
          </a:xfrm>
          <a:prstGeom prst="rect">
            <a:avLst/>
          </a:prstGeom>
          <a:noFill/>
        </p:spPr>
        <p:txBody>
          <a:bodyPr wrap="square" rtlCol="0">
            <a:spAutoFit/>
          </a:bodyPr>
          <a:lstStyle/>
          <a:p>
            <a:r>
              <a:rPr lang="zh-CN" altLang="en-US" sz="2000" dirty="0">
                <a:gradFill>
                  <a:gsLst>
                    <a:gs pos="0">
                      <a:srgbClr val="00FFFF"/>
                    </a:gs>
                    <a:gs pos="92000">
                      <a:srgbClr val="33CCFF"/>
                    </a:gs>
                  </a:gsLst>
                  <a:path path="circle">
                    <a:fillToRect t="100000" r="100000"/>
                  </a:path>
                </a:gradFill>
              </a:rPr>
              <a:t>采用</a:t>
            </a:r>
            <a:r>
              <a:rPr lang="en-US" altLang="zh-CN" sz="2000" dirty="0">
                <a:gradFill>
                  <a:gsLst>
                    <a:gs pos="0">
                      <a:srgbClr val="00FFFF"/>
                    </a:gs>
                    <a:gs pos="92000">
                      <a:srgbClr val="33CCFF"/>
                    </a:gs>
                  </a:gsLst>
                  <a:path path="circle">
                    <a:fillToRect t="100000" r="100000"/>
                  </a:path>
                </a:gradFill>
              </a:rPr>
              <a:t>Switch-case</a:t>
            </a:r>
            <a:r>
              <a:rPr lang="zh-CN" altLang="en-US" sz="2000" dirty="0">
                <a:gradFill>
                  <a:gsLst>
                    <a:gs pos="0">
                      <a:srgbClr val="00FFFF"/>
                    </a:gs>
                    <a:gs pos="92000">
                      <a:srgbClr val="33CCFF"/>
                    </a:gs>
                  </a:gsLst>
                  <a:path path="circle">
                    <a:fillToRect t="100000" r="100000"/>
                  </a:path>
                </a:gradFill>
              </a:rPr>
              <a:t>语句和对象指针来进行状态切换和任务函数跳转</a:t>
            </a:r>
            <a:endParaRPr lang="en-US" altLang="zh-CN" sz="2000" dirty="0">
              <a:gradFill>
                <a:gsLst>
                  <a:gs pos="0">
                    <a:srgbClr val="00FFFF"/>
                  </a:gs>
                  <a:gs pos="92000">
                    <a:srgbClr val="33CCFF"/>
                  </a:gs>
                </a:gsLst>
                <a:path path="circle">
                  <a:fillToRect t="100000" r="100000"/>
                </a:path>
              </a:gradFill>
            </a:endParaRPr>
          </a:p>
        </p:txBody>
      </p:sp>
    </p:spTree>
    <p:extLst>
      <p:ext uri="{BB962C8B-B14F-4D97-AF65-F5344CB8AC3E}">
        <p14:creationId xmlns:p14="http://schemas.microsoft.com/office/powerpoint/2010/main" val="3708662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476" y="-220164"/>
            <a:ext cx="12867483" cy="7237959"/>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427065" y="2047705"/>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grpSp>
        <p:nvGrpSpPr>
          <p:cNvPr id="50" name="图形 48">
            <a:extLst>
              <a:ext uri="{FF2B5EF4-FFF2-40B4-BE49-F238E27FC236}">
                <a16:creationId xmlns:a16="http://schemas.microsoft.com/office/drawing/2014/main" id="{8D88317A-3ED5-5EDA-DB29-D9D1BC528C04}"/>
              </a:ext>
            </a:extLst>
          </p:cNvPr>
          <p:cNvGrpSpPr/>
          <p:nvPr/>
        </p:nvGrpSpPr>
        <p:grpSpPr>
          <a:xfrm rot="14400000">
            <a:off x="7024176" y="-5562847"/>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cxnSp>
        <p:nvCxnSpPr>
          <p:cNvPr id="7" name="直接连接符 6">
            <a:extLst>
              <a:ext uri="{FF2B5EF4-FFF2-40B4-BE49-F238E27FC236}">
                <a16:creationId xmlns:a16="http://schemas.microsoft.com/office/drawing/2014/main" id="{1A60B620-C73B-5AAD-09F1-922838867F9A}"/>
              </a:ext>
            </a:extLst>
          </p:cNvPr>
          <p:cNvCxnSpPr>
            <a:cxnSpLocks/>
          </p:cNvCxnSpPr>
          <p:nvPr/>
        </p:nvCxnSpPr>
        <p:spPr>
          <a:xfrm>
            <a:off x="615219" y="933902"/>
            <a:ext cx="5229050"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9EA98198-94FE-0B56-FCA9-050BE225C2BC}"/>
              </a:ext>
            </a:extLst>
          </p:cNvPr>
          <p:cNvSpPr txBox="1"/>
          <p:nvPr/>
        </p:nvSpPr>
        <p:spPr>
          <a:xfrm>
            <a:off x="523398" y="398512"/>
            <a:ext cx="6154580" cy="584775"/>
          </a:xfrm>
          <a:prstGeom prst="rect">
            <a:avLst/>
          </a:prstGeom>
          <a:noFill/>
        </p:spPr>
        <p:txBody>
          <a:bodyPr wrap="square">
            <a:spAutoFit/>
          </a:bodyPr>
          <a:lstStyle/>
          <a:p>
            <a:r>
              <a:rPr lang="zh-CN" altLang="en-US" sz="3200" dirty="0">
                <a:gradFill>
                  <a:gsLst>
                    <a:gs pos="0">
                      <a:srgbClr val="00FFFF"/>
                    </a:gs>
                    <a:gs pos="92000">
                      <a:srgbClr val="33CCFF"/>
                    </a:gs>
                  </a:gsLst>
                  <a:path path="circle">
                    <a:fillToRect t="100000" r="100000"/>
                  </a:path>
                </a:gradFill>
              </a:rPr>
              <a:t>麦克纳姆轮 底盘运动学正</a:t>
            </a:r>
            <a:r>
              <a:rPr lang="en-US" altLang="zh-CN" sz="3200" dirty="0">
                <a:gradFill>
                  <a:gsLst>
                    <a:gs pos="0">
                      <a:srgbClr val="00FFFF"/>
                    </a:gs>
                    <a:gs pos="92000">
                      <a:srgbClr val="33CCFF"/>
                    </a:gs>
                  </a:gsLst>
                  <a:path path="circle">
                    <a:fillToRect t="100000" r="100000"/>
                  </a:path>
                </a:gradFill>
              </a:rPr>
              <a:t>/</a:t>
            </a:r>
            <a:r>
              <a:rPr lang="zh-CN" altLang="en-US" sz="3200" dirty="0">
                <a:gradFill>
                  <a:gsLst>
                    <a:gs pos="0">
                      <a:srgbClr val="00FFFF"/>
                    </a:gs>
                    <a:gs pos="92000">
                      <a:srgbClr val="33CCFF"/>
                    </a:gs>
                  </a:gsLst>
                  <a:path path="circle">
                    <a:fillToRect t="100000" r="100000"/>
                  </a:path>
                </a:gradFill>
              </a:rPr>
              <a:t>逆解算</a:t>
            </a:r>
          </a:p>
        </p:txBody>
      </p:sp>
      <p:pic>
        <p:nvPicPr>
          <p:cNvPr id="14" name="图片 13">
            <a:extLst>
              <a:ext uri="{FF2B5EF4-FFF2-40B4-BE49-F238E27FC236}">
                <a16:creationId xmlns:a16="http://schemas.microsoft.com/office/drawing/2014/main" id="{57E39845-5C74-499D-F946-BD9A6BE60B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9684" y="1604059"/>
            <a:ext cx="2617429" cy="2481155"/>
          </a:xfrm>
          <a:prstGeom prst="rect">
            <a:avLst/>
          </a:prstGeom>
        </p:spPr>
      </p:pic>
      <p:pic>
        <p:nvPicPr>
          <p:cNvPr id="16" name="图片 15">
            <a:extLst>
              <a:ext uri="{FF2B5EF4-FFF2-40B4-BE49-F238E27FC236}">
                <a16:creationId xmlns:a16="http://schemas.microsoft.com/office/drawing/2014/main" id="{65D64653-2376-255A-870B-49EF669CD220}"/>
              </a:ext>
            </a:extLst>
          </p:cNvPr>
          <p:cNvPicPr>
            <a:picLocks noChangeAspect="1"/>
          </p:cNvPicPr>
          <p:nvPr/>
        </p:nvPicPr>
        <p:blipFill rotWithShape="1">
          <a:blip r:embed="rId4">
            <a:extLst>
              <a:ext uri="{28A0092B-C50C-407E-A947-70E740481C1C}">
                <a14:useLocalDpi xmlns:a14="http://schemas.microsoft.com/office/drawing/2010/main" val="0"/>
              </a:ext>
            </a:extLst>
          </a:blip>
          <a:srcRect t="20157" r="485" b="16389"/>
          <a:stretch/>
        </p:blipFill>
        <p:spPr>
          <a:xfrm>
            <a:off x="3410022" y="1587112"/>
            <a:ext cx="2961397" cy="2487767"/>
          </a:xfrm>
          <a:prstGeom prst="rect">
            <a:avLst/>
          </a:prstGeom>
        </p:spPr>
      </p:pic>
      <p:pic>
        <p:nvPicPr>
          <p:cNvPr id="18" name="图片 17">
            <a:extLst>
              <a:ext uri="{FF2B5EF4-FFF2-40B4-BE49-F238E27FC236}">
                <a16:creationId xmlns:a16="http://schemas.microsoft.com/office/drawing/2014/main" id="{F660F0F7-FEC3-658D-DFA2-43F2A1C065D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77978" y="4162102"/>
            <a:ext cx="5834332" cy="2320330"/>
          </a:xfrm>
          <a:prstGeom prst="rect">
            <a:avLst/>
          </a:prstGeom>
        </p:spPr>
      </p:pic>
      <p:pic>
        <p:nvPicPr>
          <p:cNvPr id="20" name="图片 19">
            <a:extLst>
              <a:ext uri="{FF2B5EF4-FFF2-40B4-BE49-F238E27FC236}">
                <a16:creationId xmlns:a16="http://schemas.microsoft.com/office/drawing/2014/main" id="{DCA93865-F5F4-0E6B-388F-485D0674FAD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52781" y="1424017"/>
            <a:ext cx="5411518" cy="2246396"/>
          </a:xfrm>
          <a:prstGeom prst="rect">
            <a:avLst/>
          </a:prstGeom>
        </p:spPr>
      </p:pic>
      <p:sp>
        <p:nvSpPr>
          <p:cNvPr id="4" name="文本框 3">
            <a:extLst>
              <a:ext uri="{FF2B5EF4-FFF2-40B4-BE49-F238E27FC236}">
                <a16:creationId xmlns:a16="http://schemas.microsoft.com/office/drawing/2014/main" id="{7949F73F-C8EE-237A-DA32-7645A0555009}"/>
              </a:ext>
            </a:extLst>
          </p:cNvPr>
          <p:cNvSpPr txBox="1"/>
          <p:nvPr/>
        </p:nvSpPr>
        <p:spPr>
          <a:xfrm>
            <a:off x="6566775" y="957046"/>
            <a:ext cx="6154580" cy="400110"/>
          </a:xfrm>
          <a:prstGeom prst="rect">
            <a:avLst/>
          </a:prstGeom>
          <a:noFill/>
        </p:spPr>
        <p:txBody>
          <a:bodyPr wrap="square">
            <a:spAutoFit/>
          </a:bodyPr>
          <a:lstStyle/>
          <a:p>
            <a:r>
              <a:rPr lang="zh-CN" altLang="en-US" sz="2000" dirty="0">
                <a:gradFill>
                  <a:gsLst>
                    <a:gs pos="0">
                      <a:srgbClr val="00FFFF"/>
                    </a:gs>
                    <a:gs pos="92000">
                      <a:srgbClr val="33CCFF"/>
                    </a:gs>
                  </a:gsLst>
                  <a:path path="circle">
                    <a:fillToRect t="100000" r="100000"/>
                  </a:path>
                </a:gradFill>
              </a:rPr>
              <a:t>正运动学解算</a:t>
            </a:r>
          </a:p>
        </p:txBody>
      </p:sp>
      <p:sp>
        <p:nvSpPr>
          <p:cNvPr id="8" name="文本框 7">
            <a:extLst>
              <a:ext uri="{FF2B5EF4-FFF2-40B4-BE49-F238E27FC236}">
                <a16:creationId xmlns:a16="http://schemas.microsoft.com/office/drawing/2014/main" id="{D6B3B33E-2E1F-5903-4BC8-49B7D2E0E11E}"/>
              </a:ext>
            </a:extLst>
          </p:cNvPr>
          <p:cNvSpPr txBox="1"/>
          <p:nvPr/>
        </p:nvSpPr>
        <p:spPr>
          <a:xfrm>
            <a:off x="6575024" y="3709697"/>
            <a:ext cx="6154580" cy="400110"/>
          </a:xfrm>
          <a:prstGeom prst="rect">
            <a:avLst/>
          </a:prstGeom>
          <a:noFill/>
        </p:spPr>
        <p:txBody>
          <a:bodyPr wrap="square">
            <a:spAutoFit/>
          </a:bodyPr>
          <a:lstStyle/>
          <a:p>
            <a:r>
              <a:rPr lang="zh-CN" altLang="en-US" sz="2000" dirty="0">
                <a:gradFill>
                  <a:gsLst>
                    <a:gs pos="0">
                      <a:srgbClr val="00FFFF"/>
                    </a:gs>
                    <a:gs pos="92000">
                      <a:srgbClr val="33CCFF"/>
                    </a:gs>
                  </a:gsLst>
                  <a:path path="circle">
                    <a:fillToRect t="100000" r="100000"/>
                  </a:path>
                </a:gradFill>
              </a:rPr>
              <a:t>逆运动学解算</a:t>
            </a:r>
          </a:p>
        </p:txBody>
      </p:sp>
      <p:sp>
        <p:nvSpPr>
          <p:cNvPr id="13" name="文本框 12">
            <a:extLst>
              <a:ext uri="{FF2B5EF4-FFF2-40B4-BE49-F238E27FC236}">
                <a16:creationId xmlns:a16="http://schemas.microsoft.com/office/drawing/2014/main" id="{8E13041A-ACE1-FD78-11CF-E3EB210E160B}"/>
              </a:ext>
            </a:extLst>
          </p:cNvPr>
          <p:cNvSpPr txBox="1"/>
          <p:nvPr/>
        </p:nvSpPr>
        <p:spPr>
          <a:xfrm>
            <a:off x="519357" y="1040427"/>
            <a:ext cx="6154580" cy="400110"/>
          </a:xfrm>
          <a:prstGeom prst="rect">
            <a:avLst/>
          </a:prstGeom>
          <a:noFill/>
        </p:spPr>
        <p:txBody>
          <a:bodyPr wrap="square">
            <a:spAutoFit/>
          </a:bodyPr>
          <a:lstStyle/>
          <a:p>
            <a:r>
              <a:rPr lang="zh-CN" altLang="en-US" sz="2000" dirty="0">
                <a:gradFill>
                  <a:gsLst>
                    <a:gs pos="0">
                      <a:srgbClr val="00FFFF"/>
                    </a:gs>
                    <a:gs pos="92000">
                      <a:srgbClr val="33CCFF"/>
                    </a:gs>
                  </a:gsLst>
                  <a:path path="circle">
                    <a:fillToRect t="100000" r="100000"/>
                  </a:path>
                </a:gradFill>
              </a:rPr>
              <a:t>底盘中心</a:t>
            </a:r>
            <a:r>
              <a:rPr lang="en-US" altLang="zh-CN" sz="2000" dirty="0">
                <a:gradFill>
                  <a:gsLst>
                    <a:gs pos="0">
                      <a:srgbClr val="00FFFF"/>
                    </a:gs>
                    <a:gs pos="92000">
                      <a:srgbClr val="33CCFF"/>
                    </a:gs>
                  </a:gsLst>
                  <a:path path="circle">
                    <a:fillToRect t="100000" r="100000"/>
                  </a:path>
                </a:gradFill>
              </a:rPr>
              <a:t>/</a:t>
            </a:r>
            <a:r>
              <a:rPr lang="zh-CN" altLang="en-US" sz="2000" dirty="0">
                <a:gradFill>
                  <a:gsLst>
                    <a:gs pos="0">
                      <a:srgbClr val="00FFFF"/>
                    </a:gs>
                    <a:gs pos="92000">
                      <a:srgbClr val="33CCFF"/>
                    </a:gs>
                  </a:gsLst>
                  <a:path path="circle">
                    <a:fillToRect t="100000" r="100000"/>
                  </a:path>
                </a:gradFill>
              </a:rPr>
              <a:t>单个轮子速度分解</a:t>
            </a:r>
          </a:p>
        </p:txBody>
      </p:sp>
      <p:sp>
        <p:nvSpPr>
          <p:cNvPr id="15" name="文本框 14">
            <a:extLst>
              <a:ext uri="{FF2B5EF4-FFF2-40B4-BE49-F238E27FC236}">
                <a16:creationId xmlns:a16="http://schemas.microsoft.com/office/drawing/2014/main" id="{B26E7598-4E21-1BA9-D80F-676866873D36}"/>
              </a:ext>
            </a:extLst>
          </p:cNvPr>
          <p:cNvSpPr txBox="1"/>
          <p:nvPr/>
        </p:nvSpPr>
        <p:spPr>
          <a:xfrm>
            <a:off x="1139701" y="4949930"/>
            <a:ext cx="4428252" cy="707886"/>
          </a:xfrm>
          <a:prstGeom prst="rect">
            <a:avLst/>
          </a:prstGeom>
          <a:noFill/>
        </p:spPr>
        <p:txBody>
          <a:bodyPr wrap="square">
            <a:spAutoFit/>
          </a:bodyPr>
          <a:lstStyle/>
          <a:p>
            <a:r>
              <a:rPr lang="zh-CN" altLang="en-US" sz="2000" dirty="0">
                <a:gradFill>
                  <a:gsLst>
                    <a:gs pos="0">
                      <a:srgbClr val="00FFFF"/>
                    </a:gs>
                    <a:gs pos="92000">
                      <a:srgbClr val="33CCFF"/>
                    </a:gs>
                  </a:gsLst>
                  <a:path path="circle">
                    <a:fillToRect t="100000" r="100000"/>
                  </a:path>
                </a:gradFill>
              </a:rPr>
              <a:t>通过脉轮底盘正逆运动学解算分解各个轮子的目标速度和获取车体姿态</a:t>
            </a:r>
          </a:p>
        </p:txBody>
      </p:sp>
    </p:spTree>
    <p:extLst>
      <p:ext uri="{BB962C8B-B14F-4D97-AF65-F5344CB8AC3E}">
        <p14:creationId xmlns:p14="http://schemas.microsoft.com/office/powerpoint/2010/main" val="2595908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823" y="-189853"/>
            <a:ext cx="12867483" cy="7237959"/>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427065" y="2047705"/>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grpSp>
        <p:nvGrpSpPr>
          <p:cNvPr id="50" name="图形 48">
            <a:extLst>
              <a:ext uri="{FF2B5EF4-FFF2-40B4-BE49-F238E27FC236}">
                <a16:creationId xmlns:a16="http://schemas.microsoft.com/office/drawing/2014/main" id="{8D88317A-3ED5-5EDA-DB29-D9D1BC528C04}"/>
              </a:ext>
            </a:extLst>
          </p:cNvPr>
          <p:cNvGrpSpPr/>
          <p:nvPr/>
        </p:nvGrpSpPr>
        <p:grpSpPr>
          <a:xfrm rot="14400000">
            <a:off x="7024176" y="-5562847"/>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sp>
        <p:nvSpPr>
          <p:cNvPr id="6" name="文本框 5">
            <a:extLst>
              <a:ext uri="{FF2B5EF4-FFF2-40B4-BE49-F238E27FC236}">
                <a16:creationId xmlns:a16="http://schemas.microsoft.com/office/drawing/2014/main" id="{DCD7945C-F748-ADBD-744D-F10EC82FABE1}"/>
              </a:ext>
            </a:extLst>
          </p:cNvPr>
          <p:cNvSpPr txBox="1"/>
          <p:nvPr/>
        </p:nvSpPr>
        <p:spPr>
          <a:xfrm>
            <a:off x="776557" y="347489"/>
            <a:ext cx="9464040" cy="584775"/>
          </a:xfrm>
          <a:prstGeom prst="rect">
            <a:avLst/>
          </a:prstGeom>
          <a:noFill/>
        </p:spPr>
        <p:txBody>
          <a:bodyPr wrap="square">
            <a:spAutoFit/>
          </a:bodyPr>
          <a:lstStyle/>
          <a:p>
            <a:r>
              <a:rPr lang="zh-CN" altLang="en-US" sz="3200" dirty="0">
                <a:gradFill>
                  <a:gsLst>
                    <a:gs pos="0">
                      <a:srgbClr val="00FFFF"/>
                    </a:gs>
                    <a:gs pos="92000">
                      <a:srgbClr val="33CCFF"/>
                    </a:gs>
                  </a:gsLst>
                  <a:path path="circle">
                    <a:fillToRect t="100000" r="100000"/>
                  </a:path>
                </a:gradFill>
              </a:rPr>
              <a:t>双环</a:t>
            </a:r>
            <a:r>
              <a:rPr lang="en-US" altLang="zh-CN" sz="3200" dirty="0">
                <a:gradFill>
                  <a:gsLst>
                    <a:gs pos="0">
                      <a:srgbClr val="00FFFF"/>
                    </a:gs>
                    <a:gs pos="92000">
                      <a:srgbClr val="33CCFF"/>
                    </a:gs>
                  </a:gsLst>
                  <a:path path="circle">
                    <a:fillToRect t="100000" r="100000"/>
                  </a:path>
                </a:gradFill>
              </a:rPr>
              <a:t>PID</a:t>
            </a:r>
            <a:r>
              <a:rPr lang="zh-CN" altLang="en-US" sz="3200" dirty="0">
                <a:gradFill>
                  <a:gsLst>
                    <a:gs pos="0">
                      <a:srgbClr val="00FFFF"/>
                    </a:gs>
                    <a:gs pos="92000">
                      <a:srgbClr val="33CCFF"/>
                    </a:gs>
                  </a:gsLst>
                  <a:path path="circle">
                    <a:fillToRect t="100000" r="100000"/>
                  </a:path>
                </a:gradFill>
              </a:rPr>
              <a:t>算法</a:t>
            </a:r>
            <a:r>
              <a:rPr lang="en-US" altLang="zh-CN" sz="3200" dirty="0">
                <a:gradFill>
                  <a:gsLst>
                    <a:gs pos="0">
                      <a:srgbClr val="00FFFF"/>
                    </a:gs>
                    <a:gs pos="92000">
                      <a:srgbClr val="33CCFF"/>
                    </a:gs>
                  </a:gsLst>
                  <a:path path="circle">
                    <a:fillToRect t="100000" r="100000"/>
                  </a:path>
                </a:gradFill>
              </a:rPr>
              <a:t>  </a:t>
            </a:r>
            <a:r>
              <a:rPr lang="zh-CN" altLang="en-US" sz="3200" dirty="0">
                <a:gradFill>
                  <a:gsLst>
                    <a:gs pos="0">
                      <a:srgbClr val="00FFFF"/>
                    </a:gs>
                    <a:gs pos="92000">
                      <a:srgbClr val="33CCFF"/>
                    </a:gs>
                  </a:gsLst>
                  <a:path path="circle">
                    <a:fillToRect t="100000" r="100000"/>
                  </a:path>
                </a:gradFill>
              </a:rPr>
              <a:t>外环距离</a:t>
            </a:r>
            <a:r>
              <a:rPr lang="en-US" altLang="zh-CN" sz="3200" dirty="0">
                <a:gradFill>
                  <a:gsLst>
                    <a:gs pos="0">
                      <a:srgbClr val="00FFFF"/>
                    </a:gs>
                    <a:gs pos="92000">
                      <a:srgbClr val="33CCFF"/>
                    </a:gs>
                  </a:gsLst>
                  <a:path path="circle">
                    <a:fillToRect t="100000" r="100000"/>
                  </a:path>
                </a:gradFill>
              </a:rPr>
              <a:t>/</a:t>
            </a:r>
            <a:r>
              <a:rPr lang="zh-CN" altLang="en-US" sz="3200" dirty="0">
                <a:gradFill>
                  <a:gsLst>
                    <a:gs pos="0">
                      <a:srgbClr val="00FFFF"/>
                    </a:gs>
                    <a:gs pos="92000">
                      <a:srgbClr val="33CCFF"/>
                    </a:gs>
                  </a:gsLst>
                  <a:path path="circle">
                    <a:fillToRect t="100000" r="100000"/>
                  </a:path>
                </a:gradFill>
              </a:rPr>
              <a:t>角度  内环速度</a:t>
            </a:r>
          </a:p>
        </p:txBody>
      </p:sp>
      <p:cxnSp>
        <p:nvCxnSpPr>
          <p:cNvPr id="7" name="直接连接符 6">
            <a:extLst>
              <a:ext uri="{FF2B5EF4-FFF2-40B4-BE49-F238E27FC236}">
                <a16:creationId xmlns:a16="http://schemas.microsoft.com/office/drawing/2014/main" id="{1A60B620-C73B-5AAD-09F1-922838867F9A}"/>
              </a:ext>
            </a:extLst>
          </p:cNvPr>
          <p:cNvCxnSpPr>
            <a:cxnSpLocks/>
          </p:cNvCxnSpPr>
          <p:nvPr/>
        </p:nvCxnSpPr>
        <p:spPr>
          <a:xfrm flipV="1">
            <a:off x="903949" y="977082"/>
            <a:ext cx="6255450" cy="1634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11" name="图片 10">
            <a:extLst>
              <a:ext uri="{FF2B5EF4-FFF2-40B4-BE49-F238E27FC236}">
                <a16:creationId xmlns:a16="http://schemas.microsoft.com/office/drawing/2014/main" id="{5A50DFB5-5774-93CD-2725-0D0B8244B2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6619" y="3766944"/>
            <a:ext cx="4720386" cy="2902214"/>
          </a:xfrm>
          <a:prstGeom prst="rect">
            <a:avLst/>
          </a:prstGeom>
        </p:spPr>
      </p:pic>
      <p:pic>
        <p:nvPicPr>
          <p:cNvPr id="13" name="图片 12">
            <a:extLst>
              <a:ext uri="{FF2B5EF4-FFF2-40B4-BE49-F238E27FC236}">
                <a16:creationId xmlns:a16="http://schemas.microsoft.com/office/drawing/2014/main" id="{B0DF345D-C3B6-3573-D62A-6691F15BCB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8393" y="3794013"/>
            <a:ext cx="5453362" cy="2862615"/>
          </a:xfrm>
          <a:prstGeom prst="rect">
            <a:avLst/>
          </a:prstGeom>
        </p:spPr>
      </p:pic>
      <p:pic>
        <p:nvPicPr>
          <p:cNvPr id="15" name="图片 14">
            <a:extLst>
              <a:ext uri="{FF2B5EF4-FFF2-40B4-BE49-F238E27FC236}">
                <a16:creationId xmlns:a16="http://schemas.microsoft.com/office/drawing/2014/main" id="{8C760996-F466-BD15-3C72-221821DEC5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59889" y="1134080"/>
            <a:ext cx="7062551" cy="2424321"/>
          </a:xfrm>
          <a:prstGeom prst="rect">
            <a:avLst/>
          </a:prstGeom>
        </p:spPr>
      </p:pic>
      <p:sp>
        <p:nvSpPr>
          <p:cNvPr id="17" name="文本框 16">
            <a:extLst>
              <a:ext uri="{FF2B5EF4-FFF2-40B4-BE49-F238E27FC236}">
                <a16:creationId xmlns:a16="http://schemas.microsoft.com/office/drawing/2014/main" id="{0B322CB3-3DAC-A447-8863-3260B9A4C1D5}"/>
              </a:ext>
            </a:extLst>
          </p:cNvPr>
          <p:cNvSpPr txBox="1"/>
          <p:nvPr/>
        </p:nvSpPr>
        <p:spPr>
          <a:xfrm>
            <a:off x="718232" y="1318160"/>
            <a:ext cx="3208619" cy="2246769"/>
          </a:xfrm>
          <a:prstGeom prst="rect">
            <a:avLst/>
          </a:prstGeom>
          <a:noFill/>
        </p:spPr>
        <p:txBody>
          <a:bodyPr wrap="square">
            <a:spAutoFit/>
          </a:bodyPr>
          <a:lstStyle/>
          <a:p>
            <a:r>
              <a:rPr lang="zh-CN" altLang="en-US" sz="2000" dirty="0">
                <a:gradFill>
                  <a:gsLst>
                    <a:gs pos="0">
                      <a:srgbClr val="00FFFF"/>
                    </a:gs>
                    <a:gs pos="92000">
                      <a:srgbClr val="33CCFF"/>
                    </a:gs>
                  </a:gsLst>
                  <a:path path="circle">
                    <a:fillToRect t="100000" r="100000"/>
                  </a:path>
                </a:gradFill>
              </a:rPr>
              <a:t>根据编码器</a:t>
            </a:r>
            <a:r>
              <a:rPr lang="en-US" altLang="zh-CN" sz="2000" dirty="0">
                <a:gradFill>
                  <a:gsLst>
                    <a:gs pos="0">
                      <a:srgbClr val="00FFFF"/>
                    </a:gs>
                    <a:gs pos="92000">
                      <a:srgbClr val="33CCFF"/>
                    </a:gs>
                  </a:gsLst>
                  <a:path path="circle">
                    <a:fillToRect t="100000" r="100000"/>
                  </a:path>
                </a:gradFill>
              </a:rPr>
              <a:t>AB</a:t>
            </a:r>
            <a:r>
              <a:rPr lang="zh-CN" altLang="en-US" sz="2000" dirty="0">
                <a:gradFill>
                  <a:gsLst>
                    <a:gs pos="0">
                      <a:srgbClr val="00FFFF"/>
                    </a:gs>
                    <a:gs pos="92000">
                      <a:srgbClr val="33CCFF"/>
                    </a:gs>
                  </a:gsLst>
                  <a:path path="circle">
                    <a:fillToRect t="100000" r="100000"/>
                  </a:path>
                </a:gradFill>
              </a:rPr>
              <a:t>相计数和定时器微分计算轮子转速，再结合车体运动学逆解算获得车体中心当前速度和位移，再与目标位移进行</a:t>
            </a:r>
            <a:r>
              <a:rPr lang="en-US" altLang="zh-CN" sz="2000" dirty="0">
                <a:gradFill>
                  <a:gsLst>
                    <a:gs pos="0">
                      <a:srgbClr val="00FFFF"/>
                    </a:gs>
                    <a:gs pos="92000">
                      <a:srgbClr val="33CCFF"/>
                    </a:gs>
                  </a:gsLst>
                  <a:path path="circle">
                    <a:fillToRect t="100000" r="100000"/>
                  </a:path>
                </a:gradFill>
              </a:rPr>
              <a:t>PID</a:t>
            </a:r>
            <a:r>
              <a:rPr lang="zh-CN" altLang="en-US" sz="2000" dirty="0">
                <a:gradFill>
                  <a:gsLst>
                    <a:gs pos="0">
                      <a:srgbClr val="00FFFF"/>
                    </a:gs>
                    <a:gs pos="92000">
                      <a:srgbClr val="33CCFF"/>
                    </a:gs>
                  </a:gsLst>
                  <a:path path="circle">
                    <a:fillToRect t="100000" r="100000"/>
                  </a:path>
                </a:gradFill>
              </a:rPr>
              <a:t>控制，输出增益到电机控制</a:t>
            </a:r>
            <a:r>
              <a:rPr lang="en-US" altLang="zh-CN" sz="2000" dirty="0">
                <a:gradFill>
                  <a:gsLst>
                    <a:gs pos="0">
                      <a:srgbClr val="00FFFF"/>
                    </a:gs>
                    <a:gs pos="92000">
                      <a:srgbClr val="33CCFF"/>
                    </a:gs>
                  </a:gsLst>
                  <a:path path="circle">
                    <a:fillToRect t="100000" r="100000"/>
                  </a:path>
                </a:gradFill>
              </a:rPr>
              <a:t>PWM</a:t>
            </a:r>
            <a:r>
              <a:rPr lang="zh-CN" altLang="en-US" sz="2000" dirty="0">
                <a:gradFill>
                  <a:gsLst>
                    <a:gs pos="0">
                      <a:srgbClr val="00FFFF"/>
                    </a:gs>
                    <a:gs pos="92000">
                      <a:srgbClr val="33CCFF"/>
                    </a:gs>
                  </a:gsLst>
                  <a:path path="circle">
                    <a:fillToRect t="100000" r="100000"/>
                  </a:path>
                </a:gradFill>
              </a:rPr>
              <a:t>的占空比。</a:t>
            </a:r>
          </a:p>
        </p:txBody>
      </p:sp>
    </p:spTree>
    <p:extLst>
      <p:ext uri="{BB962C8B-B14F-4D97-AF65-F5344CB8AC3E}">
        <p14:creationId xmlns:p14="http://schemas.microsoft.com/office/powerpoint/2010/main" val="4237696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87" y="-88995"/>
            <a:ext cx="12867483" cy="7237959"/>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343900" y="2031764"/>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grpSp>
        <p:nvGrpSpPr>
          <p:cNvPr id="50" name="图形 48">
            <a:extLst>
              <a:ext uri="{FF2B5EF4-FFF2-40B4-BE49-F238E27FC236}">
                <a16:creationId xmlns:a16="http://schemas.microsoft.com/office/drawing/2014/main" id="{8D88317A-3ED5-5EDA-DB29-D9D1BC528C04}"/>
              </a:ext>
            </a:extLst>
          </p:cNvPr>
          <p:cNvGrpSpPr/>
          <p:nvPr/>
        </p:nvGrpSpPr>
        <p:grpSpPr>
          <a:xfrm rot="14400000">
            <a:off x="7024176" y="-5562847"/>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sp>
        <p:nvSpPr>
          <p:cNvPr id="6" name="文本框 5">
            <a:extLst>
              <a:ext uri="{FF2B5EF4-FFF2-40B4-BE49-F238E27FC236}">
                <a16:creationId xmlns:a16="http://schemas.microsoft.com/office/drawing/2014/main" id="{DCD7945C-F748-ADBD-744D-F10EC82FABE1}"/>
              </a:ext>
            </a:extLst>
          </p:cNvPr>
          <p:cNvSpPr txBox="1"/>
          <p:nvPr/>
        </p:nvSpPr>
        <p:spPr>
          <a:xfrm>
            <a:off x="376182" y="447962"/>
            <a:ext cx="9464040" cy="584775"/>
          </a:xfrm>
          <a:prstGeom prst="rect">
            <a:avLst/>
          </a:prstGeom>
          <a:noFill/>
        </p:spPr>
        <p:txBody>
          <a:bodyPr wrap="square">
            <a:spAutoFit/>
          </a:bodyPr>
          <a:lstStyle/>
          <a:p>
            <a:r>
              <a:rPr lang="en-US" altLang="zh-CN" sz="3200" dirty="0">
                <a:gradFill>
                  <a:gsLst>
                    <a:gs pos="0">
                      <a:srgbClr val="00FFFF"/>
                    </a:gs>
                    <a:gs pos="92000">
                      <a:srgbClr val="33CCFF"/>
                    </a:gs>
                  </a:gsLst>
                  <a:path path="circle">
                    <a:fillToRect t="100000" r="100000"/>
                  </a:path>
                </a:gradFill>
              </a:rPr>
              <a:t>BMI088 IMU</a:t>
            </a:r>
            <a:r>
              <a:rPr lang="zh-CN" altLang="en-US" sz="3200" dirty="0">
                <a:gradFill>
                  <a:gsLst>
                    <a:gs pos="0">
                      <a:srgbClr val="00FFFF"/>
                    </a:gs>
                    <a:gs pos="92000">
                      <a:srgbClr val="33CCFF"/>
                    </a:gs>
                  </a:gsLst>
                  <a:path path="circle">
                    <a:fillToRect t="100000" r="100000"/>
                  </a:path>
                </a:gradFill>
              </a:rPr>
              <a:t>四元数扩展卡尔曼滤波器</a:t>
            </a:r>
          </a:p>
        </p:txBody>
      </p:sp>
      <p:cxnSp>
        <p:nvCxnSpPr>
          <p:cNvPr id="7" name="直接连接符 6">
            <a:extLst>
              <a:ext uri="{FF2B5EF4-FFF2-40B4-BE49-F238E27FC236}">
                <a16:creationId xmlns:a16="http://schemas.microsoft.com/office/drawing/2014/main" id="{1A60B620-C73B-5AAD-09F1-922838867F9A}"/>
              </a:ext>
            </a:extLst>
          </p:cNvPr>
          <p:cNvCxnSpPr>
            <a:cxnSpLocks/>
          </p:cNvCxnSpPr>
          <p:nvPr/>
        </p:nvCxnSpPr>
        <p:spPr>
          <a:xfrm>
            <a:off x="469495" y="1020296"/>
            <a:ext cx="6466672"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9" name="图片 8">
            <a:extLst>
              <a:ext uri="{FF2B5EF4-FFF2-40B4-BE49-F238E27FC236}">
                <a16:creationId xmlns:a16="http://schemas.microsoft.com/office/drawing/2014/main" id="{4ACBA9F1-1489-25D1-76A7-5B9A65F24B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270" y="4439875"/>
            <a:ext cx="4244708" cy="624894"/>
          </a:xfrm>
          <a:prstGeom prst="rect">
            <a:avLst/>
          </a:prstGeom>
        </p:spPr>
      </p:pic>
      <p:pic>
        <p:nvPicPr>
          <p:cNvPr id="11" name="图片 10">
            <a:extLst>
              <a:ext uri="{FF2B5EF4-FFF2-40B4-BE49-F238E27FC236}">
                <a16:creationId xmlns:a16="http://schemas.microsoft.com/office/drawing/2014/main" id="{235FDB66-5A83-0C44-0323-30128E547815}"/>
              </a:ext>
            </a:extLst>
          </p:cNvPr>
          <p:cNvPicPr>
            <a:picLocks noChangeAspect="1"/>
          </p:cNvPicPr>
          <p:nvPr/>
        </p:nvPicPr>
        <p:blipFill rotWithShape="1">
          <a:blip r:embed="rId4">
            <a:extLst>
              <a:ext uri="{28A0092B-C50C-407E-A947-70E740481C1C}">
                <a14:useLocalDpi xmlns:a14="http://schemas.microsoft.com/office/drawing/2010/main" val="0"/>
              </a:ext>
            </a:extLst>
          </a:blip>
          <a:srcRect l="3355" r="16982"/>
          <a:stretch/>
        </p:blipFill>
        <p:spPr>
          <a:xfrm>
            <a:off x="5059484" y="1520742"/>
            <a:ext cx="2792594" cy="762066"/>
          </a:xfrm>
          <a:prstGeom prst="rect">
            <a:avLst/>
          </a:prstGeom>
        </p:spPr>
      </p:pic>
      <p:pic>
        <p:nvPicPr>
          <p:cNvPr id="15" name="图片 14">
            <a:extLst>
              <a:ext uri="{FF2B5EF4-FFF2-40B4-BE49-F238E27FC236}">
                <a16:creationId xmlns:a16="http://schemas.microsoft.com/office/drawing/2014/main" id="{BD7813ED-B044-0A4D-C64D-94248F3DFE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36795" y="2940454"/>
            <a:ext cx="2743438" cy="975445"/>
          </a:xfrm>
          <a:prstGeom prst="rect">
            <a:avLst/>
          </a:prstGeom>
        </p:spPr>
      </p:pic>
      <p:pic>
        <p:nvPicPr>
          <p:cNvPr id="17" name="图片 16">
            <a:extLst>
              <a:ext uri="{FF2B5EF4-FFF2-40B4-BE49-F238E27FC236}">
                <a16:creationId xmlns:a16="http://schemas.microsoft.com/office/drawing/2014/main" id="{10F1C0BB-5ED2-4F36-6D74-9FEAD33519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82828" y="2945178"/>
            <a:ext cx="2743438" cy="944962"/>
          </a:xfrm>
          <a:prstGeom prst="rect">
            <a:avLst/>
          </a:prstGeom>
        </p:spPr>
      </p:pic>
      <p:pic>
        <p:nvPicPr>
          <p:cNvPr id="19" name="图片 18">
            <a:extLst>
              <a:ext uri="{FF2B5EF4-FFF2-40B4-BE49-F238E27FC236}">
                <a16:creationId xmlns:a16="http://schemas.microsoft.com/office/drawing/2014/main" id="{DF59F864-BFB0-A4A3-0FFB-B3A847E4418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8251" y="2914850"/>
            <a:ext cx="3673158" cy="906859"/>
          </a:xfrm>
          <a:prstGeom prst="rect">
            <a:avLst/>
          </a:prstGeom>
        </p:spPr>
      </p:pic>
      <p:pic>
        <p:nvPicPr>
          <p:cNvPr id="21" name="图片 20">
            <a:extLst>
              <a:ext uri="{FF2B5EF4-FFF2-40B4-BE49-F238E27FC236}">
                <a16:creationId xmlns:a16="http://schemas.microsoft.com/office/drawing/2014/main" id="{A383A789-81DE-6B0E-0A3D-5D9C2726402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49623" y="1447024"/>
            <a:ext cx="2743438" cy="944962"/>
          </a:xfrm>
          <a:prstGeom prst="rect">
            <a:avLst/>
          </a:prstGeom>
        </p:spPr>
      </p:pic>
      <p:sp>
        <p:nvSpPr>
          <p:cNvPr id="22" name="箭头: 下 21">
            <a:extLst>
              <a:ext uri="{FF2B5EF4-FFF2-40B4-BE49-F238E27FC236}">
                <a16:creationId xmlns:a16="http://schemas.microsoft.com/office/drawing/2014/main" id="{0989233F-4641-9D2F-BA6F-3BBEAE488FDD}"/>
              </a:ext>
            </a:extLst>
          </p:cNvPr>
          <p:cNvSpPr/>
          <p:nvPr/>
        </p:nvSpPr>
        <p:spPr>
          <a:xfrm rot="16200000">
            <a:off x="4491294" y="1715506"/>
            <a:ext cx="371173" cy="36917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箭头: 下 22">
            <a:extLst>
              <a:ext uri="{FF2B5EF4-FFF2-40B4-BE49-F238E27FC236}">
                <a16:creationId xmlns:a16="http://schemas.microsoft.com/office/drawing/2014/main" id="{F6D9B63E-60C5-6EFB-8318-4CBA03F573B9}"/>
              </a:ext>
            </a:extLst>
          </p:cNvPr>
          <p:cNvSpPr/>
          <p:nvPr/>
        </p:nvSpPr>
        <p:spPr>
          <a:xfrm rot="16200000">
            <a:off x="8015154" y="1700535"/>
            <a:ext cx="371173" cy="36917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箭头: 下 23">
            <a:extLst>
              <a:ext uri="{FF2B5EF4-FFF2-40B4-BE49-F238E27FC236}">
                <a16:creationId xmlns:a16="http://schemas.microsoft.com/office/drawing/2014/main" id="{5629A647-1243-A7D8-A7A8-6918BB4AB699}"/>
              </a:ext>
            </a:extLst>
          </p:cNvPr>
          <p:cNvSpPr/>
          <p:nvPr/>
        </p:nvSpPr>
        <p:spPr>
          <a:xfrm>
            <a:off x="9759135" y="2477423"/>
            <a:ext cx="371173" cy="36917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箭头: 下 24">
            <a:extLst>
              <a:ext uri="{FF2B5EF4-FFF2-40B4-BE49-F238E27FC236}">
                <a16:creationId xmlns:a16="http://schemas.microsoft.com/office/drawing/2014/main" id="{07B7A7FD-E4A7-831C-7A83-47EAF5BBBCC2}"/>
              </a:ext>
            </a:extLst>
          </p:cNvPr>
          <p:cNvSpPr/>
          <p:nvPr/>
        </p:nvSpPr>
        <p:spPr>
          <a:xfrm rot="5400000">
            <a:off x="7999952" y="3237956"/>
            <a:ext cx="371173" cy="36917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箭头: 下 25">
            <a:extLst>
              <a:ext uri="{FF2B5EF4-FFF2-40B4-BE49-F238E27FC236}">
                <a16:creationId xmlns:a16="http://schemas.microsoft.com/office/drawing/2014/main" id="{05BF90D5-2163-8766-C494-766D3A93A8C2}"/>
              </a:ext>
            </a:extLst>
          </p:cNvPr>
          <p:cNvSpPr/>
          <p:nvPr/>
        </p:nvSpPr>
        <p:spPr>
          <a:xfrm rot="5400000">
            <a:off x="4375800" y="3142804"/>
            <a:ext cx="371173" cy="36917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C79C0F96-DF4A-845C-47E2-B2011B411D24}"/>
              </a:ext>
            </a:extLst>
          </p:cNvPr>
          <p:cNvSpPr txBox="1"/>
          <p:nvPr/>
        </p:nvSpPr>
        <p:spPr>
          <a:xfrm>
            <a:off x="469495" y="5591734"/>
            <a:ext cx="11327918" cy="707886"/>
          </a:xfrm>
          <a:prstGeom prst="rect">
            <a:avLst/>
          </a:prstGeom>
          <a:noFill/>
        </p:spPr>
        <p:txBody>
          <a:bodyPr wrap="square">
            <a:spAutoFit/>
          </a:bodyPr>
          <a:lstStyle/>
          <a:p>
            <a:r>
              <a:rPr lang="zh-CN" altLang="en-US" sz="2000" dirty="0">
                <a:gradFill>
                  <a:gsLst>
                    <a:gs pos="0">
                      <a:srgbClr val="00FFFF"/>
                    </a:gs>
                    <a:gs pos="92000">
                      <a:srgbClr val="33CCFF"/>
                    </a:gs>
                  </a:gsLst>
                  <a:path path="circle">
                    <a:fillToRect t="100000" r="100000"/>
                  </a:path>
                </a:gradFill>
              </a:rPr>
              <a:t>通过调整卡尔曼滤波器中四元数更新过程噪声</a:t>
            </a:r>
            <a:r>
              <a:rPr lang="en-US" altLang="zh-CN" sz="2000" dirty="0">
                <a:gradFill>
                  <a:gsLst>
                    <a:gs pos="0">
                      <a:srgbClr val="00FFFF"/>
                    </a:gs>
                    <a:gs pos="92000">
                      <a:srgbClr val="33CCFF"/>
                    </a:gs>
                  </a:gsLst>
                  <a:path path="circle">
                    <a:fillToRect t="100000" r="100000"/>
                  </a:path>
                </a:gradFill>
              </a:rPr>
              <a:t>Q1</a:t>
            </a:r>
            <a:r>
              <a:rPr lang="zh-CN" altLang="en-US" sz="2000" dirty="0">
                <a:gradFill>
                  <a:gsLst>
                    <a:gs pos="0">
                      <a:srgbClr val="00FFFF"/>
                    </a:gs>
                    <a:gs pos="92000">
                      <a:srgbClr val="33CCFF"/>
                    </a:gs>
                  </a:gsLst>
                  <a:path path="circle">
                    <a:fillToRect t="100000" r="100000"/>
                  </a:path>
                </a:gradFill>
              </a:rPr>
              <a:t>，陀螺仪零偏过程噪声</a:t>
            </a:r>
            <a:r>
              <a:rPr lang="en-US" altLang="zh-CN" sz="2000" dirty="0">
                <a:gradFill>
                  <a:gsLst>
                    <a:gs pos="0">
                      <a:srgbClr val="00FFFF"/>
                    </a:gs>
                    <a:gs pos="92000">
                      <a:srgbClr val="33CCFF"/>
                    </a:gs>
                  </a:gsLst>
                  <a:path path="circle">
                    <a:fillToRect t="100000" r="100000"/>
                  </a:path>
                </a:gradFill>
              </a:rPr>
              <a:t>Q2</a:t>
            </a:r>
            <a:r>
              <a:rPr lang="zh-CN" altLang="en-US" sz="2000" dirty="0">
                <a:gradFill>
                  <a:gsLst>
                    <a:gs pos="0">
                      <a:srgbClr val="00FFFF"/>
                    </a:gs>
                    <a:gs pos="92000">
                      <a:srgbClr val="33CCFF"/>
                    </a:gs>
                  </a:gsLst>
                  <a:path path="circle">
                    <a:fillToRect t="100000" r="100000"/>
                  </a:path>
                </a:gradFill>
              </a:rPr>
              <a:t>，加速度计量测噪声</a:t>
            </a:r>
            <a:r>
              <a:rPr lang="en-US" altLang="zh-CN" sz="2000" dirty="0">
                <a:gradFill>
                  <a:gsLst>
                    <a:gs pos="0">
                      <a:srgbClr val="00FFFF"/>
                    </a:gs>
                    <a:gs pos="92000">
                      <a:srgbClr val="33CCFF"/>
                    </a:gs>
                  </a:gsLst>
                  <a:path path="circle">
                    <a:fillToRect t="100000" r="100000"/>
                  </a:path>
                </a:gradFill>
              </a:rPr>
              <a:t>R</a:t>
            </a:r>
            <a:r>
              <a:rPr lang="zh-CN" altLang="en-US" sz="2000" dirty="0">
                <a:gradFill>
                  <a:gsLst>
                    <a:gs pos="0">
                      <a:srgbClr val="00FFFF"/>
                    </a:gs>
                    <a:gs pos="92000">
                      <a:srgbClr val="33CCFF"/>
                    </a:gs>
                  </a:gsLst>
                  <a:path path="circle">
                    <a:fillToRect t="100000" r="100000"/>
                  </a:path>
                </a:gradFill>
              </a:rPr>
              <a:t>，得到每个周期的最优估计四元数再进行欧拉角的解算，最终获得车体的</a:t>
            </a:r>
            <a:r>
              <a:rPr lang="en-US" altLang="zh-CN" sz="2000" dirty="0">
                <a:gradFill>
                  <a:gsLst>
                    <a:gs pos="0">
                      <a:srgbClr val="00FFFF"/>
                    </a:gs>
                    <a:gs pos="92000">
                      <a:srgbClr val="33CCFF"/>
                    </a:gs>
                  </a:gsLst>
                  <a:path path="circle">
                    <a:fillToRect t="100000" r="100000"/>
                  </a:path>
                </a:gradFill>
              </a:rPr>
              <a:t>yaw</a:t>
            </a:r>
            <a:r>
              <a:rPr lang="zh-CN" altLang="en-US" sz="2000" dirty="0">
                <a:gradFill>
                  <a:gsLst>
                    <a:gs pos="0">
                      <a:srgbClr val="00FFFF"/>
                    </a:gs>
                    <a:gs pos="92000">
                      <a:srgbClr val="33CCFF"/>
                    </a:gs>
                  </a:gsLst>
                  <a:path path="circle">
                    <a:fillToRect t="100000" r="100000"/>
                  </a:path>
                </a:gradFill>
              </a:rPr>
              <a:t>轴欧拉角用于姿态的矫正</a:t>
            </a:r>
          </a:p>
        </p:txBody>
      </p:sp>
      <p:pic>
        <p:nvPicPr>
          <p:cNvPr id="34" name="图片 33">
            <a:extLst>
              <a:ext uri="{FF2B5EF4-FFF2-40B4-BE49-F238E27FC236}">
                <a16:creationId xmlns:a16="http://schemas.microsoft.com/office/drawing/2014/main" id="{1F742EA2-414A-3CFB-205D-F33C3FD40A8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9384" y="1564908"/>
            <a:ext cx="4059943" cy="609334"/>
          </a:xfrm>
          <a:prstGeom prst="rect">
            <a:avLst/>
          </a:prstGeom>
        </p:spPr>
      </p:pic>
      <p:sp>
        <p:nvSpPr>
          <p:cNvPr id="35" name="箭头: 下 34">
            <a:extLst>
              <a:ext uri="{FF2B5EF4-FFF2-40B4-BE49-F238E27FC236}">
                <a16:creationId xmlns:a16="http://schemas.microsoft.com/office/drawing/2014/main" id="{D186664E-9B13-7FE3-10B9-367B4CED473A}"/>
              </a:ext>
            </a:extLst>
          </p:cNvPr>
          <p:cNvSpPr/>
          <p:nvPr/>
        </p:nvSpPr>
        <p:spPr>
          <a:xfrm>
            <a:off x="2049059" y="3936016"/>
            <a:ext cx="371173" cy="36917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00669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476" y="-220164"/>
            <a:ext cx="12867483" cy="7237959"/>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427065" y="2047705"/>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grpSp>
        <p:nvGrpSpPr>
          <p:cNvPr id="50" name="图形 48">
            <a:extLst>
              <a:ext uri="{FF2B5EF4-FFF2-40B4-BE49-F238E27FC236}">
                <a16:creationId xmlns:a16="http://schemas.microsoft.com/office/drawing/2014/main" id="{8D88317A-3ED5-5EDA-DB29-D9D1BC528C04}"/>
              </a:ext>
            </a:extLst>
          </p:cNvPr>
          <p:cNvGrpSpPr/>
          <p:nvPr/>
        </p:nvGrpSpPr>
        <p:grpSpPr>
          <a:xfrm rot="14400000">
            <a:off x="7024176" y="-5562847"/>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cxnSp>
        <p:nvCxnSpPr>
          <p:cNvPr id="7" name="直接连接符 6">
            <a:extLst>
              <a:ext uri="{FF2B5EF4-FFF2-40B4-BE49-F238E27FC236}">
                <a16:creationId xmlns:a16="http://schemas.microsoft.com/office/drawing/2014/main" id="{1A60B620-C73B-5AAD-09F1-922838867F9A}"/>
              </a:ext>
            </a:extLst>
          </p:cNvPr>
          <p:cNvCxnSpPr>
            <a:cxnSpLocks/>
          </p:cNvCxnSpPr>
          <p:nvPr/>
        </p:nvCxnSpPr>
        <p:spPr>
          <a:xfrm>
            <a:off x="615219" y="933902"/>
            <a:ext cx="5229050"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0E1DF408-DFE7-44A6-E398-158140330EF0}"/>
              </a:ext>
            </a:extLst>
          </p:cNvPr>
          <p:cNvSpPr txBox="1"/>
          <p:nvPr/>
        </p:nvSpPr>
        <p:spPr>
          <a:xfrm>
            <a:off x="504414" y="296926"/>
            <a:ext cx="5315258" cy="584775"/>
          </a:xfrm>
          <a:prstGeom prst="rect">
            <a:avLst/>
          </a:prstGeom>
          <a:noFill/>
        </p:spPr>
        <p:txBody>
          <a:bodyPr wrap="square">
            <a:spAutoFit/>
          </a:bodyPr>
          <a:lstStyle/>
          <a:p>
            <a:r>
              <a:rPr lang="zh-CN" altLang="en-US" sz="3200" dirty="0">
                <a:gradFill>
                  <a:gsLst>
                    <a:gs pos="0">
                      <a:srgbClr val="00FFFF"/>
                    </a:gs>
                    <a:gs pos="92000">
                      <a:srgbClr val="33CCFF"/>
                    </a:gs>
                  </a:gsLst>
                  <a:path path="circle">
                    <a:fillToRect t="100000" r="100000"/>
                  </a:path>
                </a:gradFill>
              </a:rPr>
              <a:t>数据结构 链表 存储货物信息</a:t>
            </a:r>
          </a:p>
        </p:txBody>
      </p:sp>
      <p:pic>
        <p:nvPicPr>
          <p:cNvPr id="6" name="图片 5">
            <a:extLst>
              <a:ext uri="{FF2B5EF4-FFF2-40B4-BE49-F238E27FC236}">
                <a16:creationId xmlns:a16="http://schemas.microsoft.com/office/drawing/2014/main" id="{A015DF7A-9CD9-02AF-DA2F-FFF08FAB71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8057" y="2091213"/>
            <a:ext cx="5311881" cy="2547425"/>
          </a:xfrm>
          <a:prstGeom prst="rect">
            <a:avLst/>
          </a:prstGeom>
        </p:spPr>
      </p:pic>
      <p:pic>
        <p:nvPicPr>
          <p:cNvPr id="9" name="图片 8">
            <a:extLst>
              <a:ext uri="{FF2B5EF4-FFF2-40B4-BE49-F238E27FC236}">
                <a16:creationId xmlns:a16="http://schemas.microsoft.com/office/drawing/2014/main" id="{F5A61553-A2B6-8500-6E6C-1E480E9446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968" y="1103621"/>
            <a:ext cx="6449945" cy="1041994"/>
          </a:xfrm>
          <a:prstGeom prst="rect">
            <a:avLst/>
          </a:prstGeom>
        </p:spPr>
      </p:pic>
      <p:sp>
        <p:nvSpPr>
          <p:cNvPr id="10" name="文本框 9">
            <a:extLst>
              <a:ext uri="{FF2B5EF4-FFF2-40B4-BE49-F238E27FC236}">
                <a16:creationId xmlns:a16="http://schemas.microsoft.com/office/drawing/2014/main" id="{EF86C965-11D2-851F-6F88-418F392BE727}"/>
              </a:ext>
            </a:extLst>
          </p:cNvPr>
          <p:cNvSpPr txBox="1"/>
          <p:nvPr/>
        </p:nvSpPr>
        <p:spPr>
          <a:xfrm>
            <a:off x="748789" y="4959669"/>
            <a:ext cx="5103868" cy="707886"/>
          </a:xfrm>
          <a:prstGeom prst="rect">
            <a:avLst/>
          </a:prstGeom>
          <a:noFill/>
        </p:spPr>
        <p:txBody>
          <a:bodyPr wrap="square">
            <a:spAutoFit/>
          </a:bodyPr>
          <a:lstStyle/>
          <a:p>
            <a:r>
              <a:rPr lang="zh-CN" altLang="en-US" sz="2000" dirty="0">
                <a:gradFill>
                  <a:gsLst>
                    <a:gs pos="0">
                      <a:srgbClr val="00FFFF"/>
                    </a:gs>
                    <a:gs pos="92000">
                      <a:srgbClr val="33CCFF"/>
                    </a:gs>
                  </a:gsLst>
                  <a:path path="circle">
                    <a:fillToRect t="100000" r="100000"/>
                  </a:path>
                </a:gradFill>
              </a:rPr>
              <a:t>采用链表存储货物信息，方便查找和遍历货物，减少不必要的内存占用</a:t>
            </a:r>
          </a:p>
        </p:txBody>
      </p:sp>
      <p:pic>
        <p:nvPicPr>
          <p:cNvPr id="22" name="图片 21">
            <a:extLst>
              <a:ext uri="{FF2B5EF4-FFF2-40B4-BE49-F238E27FC236}">
                <a16:creationId xmlns:a16="http://schemas.microsoft.com/office/drawing/2014/main" id="{CAE596EE-8A0B-6676-3D93-87C489DFAC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4049" y="2728829"/>
            <a:ext cx="6118675" cy="1878029"/>
          </a:xfrm>
          <a:prstGeom prst="rect">
            <a:avLst/>
          </a:prstGeom>
        </p:spPr>
      </p:pic>
    </p:spTree>
    <p:extLst>
      <p:ext uri="{BB962C8B-B14F-4D97-AF65-F5344CB8AC3E}">
        <p14:creationId xmlns:p14="http://schemas.microsoft.com/office/powerpoint/2010/main" val="1931697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983" y="-87196"/>
            <a:ext cx="12867483" cy="7237959"/>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427065" y="2047705"/>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grpSp>
        <p:nvGrpSpPr>
          <p:cNvPr id="50" name="图形 48">
            <a:extLst>
              <a:ext uri="{FF2B5EF4-FFF2-40B4-BE49-F238E27FC236}">
                <a16:creationId xmlns:a16="http://schemas.microsoft.com/office/drawing/2014/main" id="{8D88317A-3ED5-5EDA-DB29-D9D1BC528C04}"/>
              </a:ext>
            </a:extLst>
          </p:cNvPr>
          <p:cNvGrpSpPr/>
          <p:nvPr/>
        </p:nvGrpSpPr>
        <p:grpSpPr>
          <a:xfrm rot="14400000">
            <a:off x="7024176" y="-5562847"/>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cxnSp>
        <p:nvCxnSpPr>
          <p:cNvPr id="4" name="直接连接符 3">
            <a:extLst>
              <a:ext uri="{FF2B5EF4-FFF2-40B4-BE49-F238E27FC236}">
                <a16:creationId xmlns:a16="http://schemas.microsoft.com/office/drawing/2014/main" id="{F848ADB0-91BE-19D0-D5C4-9641A8CEDA3A}"/>
              </a:ext>
            </a:extLst>
          </p:cNvPr>
          <p:cNvCxnSpPr>
            <a:cxnSpLocks/>
          </p:cNvCxnSpPr>
          <p:nvPr/>
        </p:nvCxnSpPr>
        <p:spPr>
          <a:xfrm>
            <a:off x="2421681" y="3150135"/>
            <a:ext cx="5229350"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1A60B620-C73B-5AAD-09F1-922838867F9A}"/>
              </a:ext>
            </a:extLst>
          </p:cNvPr>
          <p:cNvCxnSpPr>
            <a:cxnSpLocks/>
          </p:cNvCxnSpPr>
          <p:nvPr/>
        </p:nvCxnSpPr>
        <p:spPr>
          <a:xfrm>
            <a:off x="2402052" y="4100794"/>
            <a:ext cx="4761981" cy="6312"/>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34E4323F-3890-64E6-1224-56A832394614}"/>
              </a:ext>
            </a:extLst>
          </p:cNvPr>
          <p:cNvCxnSpPr>
            <a:cxnSpLocks/>
          </p:cNvCxnSpPr>
          <p:nvPr/>
        </p:nvCxnSpPr>
        <p:spPr>
          <a:xfrm flipV="1">
            <a:off x="2399319" y="5136043"/>
            <a:ext cx="4848417" cy="9435"/>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748B9ED1-1FBD-DD2E-D100-2EDDADDC7258}"/>
              </a:ext>
            </a:extLst>
          </p:cNvPr>
          <p:cNvSpPr txBox="1"/>
          <p:nvPr/>
        </p:nvSpPr>
        <p:spPr>
          <a:xfrm>
            <a:off x="827438" y="1359473"/>
            <a:ext cx="3576667" cy="707886"/>
          </a:xfrm>
          <a:prstGeom prst="rect">
            <a:avLst/>
          </a:prstGeom>
          <a:noFill/>
        </p:spPr>
        <p:txBody>
          <a:bodyPr wrap="square" rtlCol="0">
            <a:spAutoFit/>
          </a:bodyPr>
          <a:lstStyle/>
          <a:p>
            <a:r>
              <a:rPr lang="zh-CN" altLang="en-US" sz="4000" dirty="0">
                <a:gradFill>
                  <a:gsLst>
                    <a:gs pos="0">
                      <a:srgbClr val="00FFFF"/>
                    </a:gs>
                    <a:gs pos="92000">
                      <a:srgbClr val="33CCFF"/>
                    </a:gs>
                  </a:gsLst>
                  <a:path path="circle">
                    <a:fillToRect t="100000" r="100000"/>
                  </a:path>
                </a:gradFill>
                <a:latin typeface="Helvetica85-Heavy"/>
              </a:rPr>
              <a:t>主要内容：</a:t>
            </a:r>
          </a:p>
        </p:txBody>
      </p:sp>
      <p:sp>
        <p:nvSpPr>
          <p:cNvPr id="20" name="文本框 19">
            <a:extLst>
              <a:ext uri="{FF2B5EF4-FFF2-40B4-BE49-F238E27FC236}">
                <a16:creationId xmlns:a16="http://schemas.microsoft.com/office/drawing/2014/main" id="{7EBE27B0-80BD-5C1A-B725-57D18C3D1149}"/>
              </a:ext>
            </a:extLst>
          </p:cNvPr>
          <p:cNvSpPr txBox="1"/>
          <p:nvPr/>
        </p:nvSpPr>
        <p:spPr>
          <a:xfrm>
            <a:off x="2355551" y="2685164"/>
            <a:ext cx="4941719" cy="461665"/>
          </a:xfrm>
          <a:prstGeom prst="rect">
            <a:avLst/>
          </a:prstGeom>
          <a:noFill/>
        </p:spPr>
        <p:txBody>
          <a:bodyPr wrap="square" rtlCol="0">
            <a:spAutoFit/>
          </a:bodyPr>
          <a:lstStyle/>
          <a:p>
            <a:r>
              <a:rPr lang="en-US" altLang="zh-CN" sz="2400" dirty="0">
                <a:gradFill>
                  <a:gsLst>
                    <a:gs pos="0">
                      <a:srgbClr val="00FFFF"/>
                    </a:gs>
                    <a:gs pos="92000">
                      <a:srgbClr val="33CCFF"/>
                    </a:gs>
                  </a:gsLst>
                  <a:path path="circle">
                    <a:fillToRect t="100000" r="100000"/>
                  </a:path>
                </a:gradFill>
                <a:latin typeface="Helvetica85-Heavy"/>
              </a:rPr>
              <a:t>1. </a:t>
            </a:r>
            <a:r>
              <a:rPr lang="zh-CN" altLang="en-US" sz="2400" dirty="0">
                <a:gradFill>
                  <a:gsLst>
                    <a:gs pos="0">
                      <a:srgbClr val="00FFFF"/>
                    </a:gs>
                    <a:gs pos="92000">
                      <a:srgbClr val="33CCFF"/>
                    </a:gs>
                  </a:gsLst>
                  <a:path path="circle">
                    <a:fillToRect t="100000" r="100000"/>
                  </a:path>
                </a:gradFill>
                <a:latin typeface="Helvetica85-Heavy"/>
              </a:rPr>
              <a:t>应用场景和主要模块介绍</a:t>
            </a:r>
          </a:p>
        </p:txBody>
      </p:sp>
      <p:sp>
        <p:nvSpPr>
          <p:cNvPr id="21" name="文本框 20">
            <a:extLst>
              <a:ext uri="{FF2B5EF4-FFF2-40B4-BE49-F238E27FC236}">
                <a16:creationId xmlns:a16="http://schemas.microsoft.com/office/drawing/2014/main" id="{BF6D1D94-74DB-7655-AA51-4ED18FC54780}"/>
              </a:ext>
            </a:extLst>
          </p:cNvPr>
          <p:cNvSpPr txBox="1"/>
          <p:nvPr/>
        </p:nvSpPr>
        <p:spPr>
          <a:xfrm>
            <a:off x="2355551" y="3595947"/>
            <a:ext cx="3576667" cy="461665"/>
          </a:xfrm>
          <a:prstGeom prst="rect">
            <a:avLst/>
          </a:prstGeom>
          <a:noFill/>
        </p:spPr>
        <p:txBody>
          <a:bodyPr wrap="square" rtlCol="0">
            <a:spAutoFit/>
          </a:bodyPr>
          <a:lstStyle/>
          <a:p>
            <a:r>
              <a:rPr lang="en-US" altLang="zh-CN" sz="2400" dirty="0">
                <a:gradFill>
                  <a:gsLst>
                    <a:gs pos="0">
                      <a:srgbClr val="00FFFF"/>
                    </a:gs>
                    <a:gs pos="92000">
                      <a:srgbClr val="33CCFF"/>
                    </a:gs>
                  </a:gsLst>
                  <a:path path="circle">
                    <a:fillToRect t="100000" r="100000"/>
                  </a:path>
                </a:gradFill>
                <a:latin typeface="Helvetica85-Heavy"/>
              </a:rPr>
              <a:t>2. </a:t>
            </a:r>
            <a:r>
              <a:rPr lang="zh-CN" altLang="en-US" sz="2400" dirty="0">
                <a:gradFill>
                  <a:gsLst>
                    <a:gs pos="0">
                      <a:srgbClr val="00FFFF"/>
                    </a:gs>
                    <a:gs pos="92000">
                      <a:srgbClr val="33CCFF"/>
                    </a:gs>
                  </a:gsLst>
                  <a:path path="circle">
                    <a:fillToRect t="100000" r="100000"/>
                  </a:path>
                </a:gradFill>
                <a:latin typeface="Helvetica85-Heavy"/>
              </a:rPr>
              <a:t>硬件设计介绍</a:t>
            </a:r>
          </a:p>
        </p:txBody>
      </p:sp>
      <p:sp>
        <p:nvSpPr>
          <p:cNvPr id="22" name="文本框 21">
            <a:extLst>
              <a:ext uri="{FF2B5EF4-FFF2-40B4-BE49-F238E27FC236}">
                <a16:creationId xmlns:a16="http://schemas.microsoft.com/office/drawing/2014/main" id="{01D8C1CF-23EC-4B24-2DD0-B75AB35EE149}"/>
              </a:ext>
            </a:extLst>
          </p:cNvPr>
          <p:cNvSpPr txBox="1"/>
          <p:nvPr/>
        </p:nvSpPr>
        <p:spPr>
          <a:xfrm>
            <a:off x="2357636" y="4714010"/>
            <a:ext cx="3576667" cy="461665"/>
          </a:xfrm>
          <a:prstGeom prst="rect">
            <a:avLst/>
          </a:prstGeom>
          <a:noFill/>
        </p:spPr>
        <p:txBody>
          <a:bodyPr wrap="square" rtlCol="0">
            <a:spAutoFit/>
          </a:bodyPr>
          <a:lstStyle/>
          <a:p>
            <a:r>
              <a:rPr lang="en-US" altLang="zh-CN" sz="2400" dirty="0">
                <a:gradFill>
                  <a:gsLst>
                    <a:gs pos="0">
                      <a:srgbClr val="00FFFF"/>
                    </a:gs>
                    <a:gs pos="92000">
                      <a:srgbClr val="33CCFF"/>
                    </a:gs>
                  </a:gsLst>
                  <a:path path="circle">
                    <a:fillToRect t="100000" r="100000"/>
                  </a:path>
                </a:gradFill>
                <a:latin typeface="Helvetica85-Heavy"/>
              </a:rPr>
              <a:t>3. </a:t>
            </a:r>
            <a:r>
              <a:rPr lang="zh-CN" altLang="en-US" sz="2400" dirty="0">
                <a:gradFill>
                  <a:gsLst>
                    <a:gs pos="0">
                      <a:srgbClr val="00FFFF"/>
                    </a:gs>
                    <a:gs pos="92000">
                      <a:srgbClr val="33CCFF"/>
                    </a:gs>
                  </a:gsLst>
                  <a:path path="circle">
                    <a:fillToRect t="100000" r="100000"/>
                  </a:path>
                </a:gradFill>
                <a:latin typeface="Helvetica85-Heavy"/>
              </a:rPr>
              <a:t>软件部分介绍</a:t>
            </a:r>
          </a:p>
        </p:txBody>
      </p:sp>
    </p:spTree>
    <p:extLst>
      <p:ext uri="{BB962C8B-B14F-4D97-AF65-F5344CB8AC3E}">
        <p14:creationId xmlns:p14="http://schemas.microsoft.com/office/powerpoint/2010/main" val="3901885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983" y="-87196"/>
            <a:ext cx="12867483" cy="7237959"/>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427065" y="2047705"/>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grpSp>
        <p:nvGrpSpPr>
          <p:cNvPr id="50" name="图形 48">
            <a:extLst>
              <a:ext uri="{FF2B5EF4-FFF2-40B4-BE49-F238E27FC236}">
                <a16:creationId xmlns:a16="http://schemas.microsoft.com/office/drawing/2014/main" id="{8D88317A-3ED5-5EDA-DB29-D9D1BC528C04}"/>
              </a:ext>
            </a:extLst>
          </p:cNvPr>
          <p:cNvGrpSpPr/>
          <p:nvPr/>
        </p:nvGrpSpPr>
        <p:grpSpPr>
          <a:xfrm rot="14400000">
            <a:off x="7024176" y="-5562847"/>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cxnSp>
        <p:nvCxnSpPr>
          <p:cNvPr id="4" name="直接连接符 3">
            <a:extLst>
              <a:ext uri="{FF2B5EF4-FFF2-40B4-BE49-F238E27FC236}">
                <a16:creationId xmlns:a16="http://schemas.microsoft.com/office/drawing/2014/main" id="{F848ADB0-91BE-19D0-D5C4-9641A8CEDA3A}"/>
              </a:ext>
            </a:extLst>
          </p:cNvPr>
          <p:cNvCxnSpPr>
            <a:cxnSpLocks/>
          </p:cNvCxnSpPr>
          <p:nvPr/>
        </p:nvCxnSpPr>
        <p:spPr>
          <a:xfrm>
            <a:off x="2421681" y="3150135"/>
            <a:ext cx="8169154" cy="66896"/>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7EBE27B0-80BD-5C1A-B725-57D18C3D1149}"/>
              </a:ext>
            </a:extLst>
          </p:cNvPr>
          <p:cNvSpPr txBox="1"/>
          <p:nvPr/>
        </p:nvSpPr>
        <p:spPr>
          <a:xfrm>
            <a:off x="2323543" y="2407996"/>
            <a:ext cx="7577441" cy="1077218"/>
          </a:xfrm>
          <a:prstGeom prst="rect">
            <a:avLst/>
          </a:prstGeom>
          <a:noFill/>
        </p:spPr>
        <p:txBody>
          <a:bodyPr wrap="square" rtlCol="0">
            <a:spAutoFit/>
          </a:bodyPr>
          <a:lstStyle/>
          <a:p>
            <a:r>
              <a:rPr lang="en-US" altLang="zh-CN" sz="4000" dirty="0">
                <a:gradFill>
                  <a:gsLst>
                    <a:gs pos="0">
                      <a:srgbClr val="00FFFF"/>
                    </a:gs>
                    <a:gs pos="92000">
                      <a:srgbClr val="33CCFF"/>
                    </a:gs>
                  </a:gsLst>
                  <a:path path="circle">
                    <a:fillToRect t="100000" r="100000"/>
                  </a:path>
                </a:gradFill>
                <a:latin typeface="Helvetica85-Heavy"/>
              </a:rPr>
              <a:t>Part 1  </a:t>
            </a:r>
            <a:r>
              <a:rPr lang="zh-CN" altLang="en-US" sz="4000" dirty="0">
                <a:gradFill>
                  <a:gsLst>
                    <a:gs pos="0">
                      <a:srgbClr val="00FFFF"/>
                    </a:gs>
                    <a:gs pos="92000">
                      <a:srgbClr val="33CCFF"/>
                    </a:gs>
                  </a:gsLst>
                  <a:path path="circle">
                    <a:fillToRect t="100000" r="100000"/>
                  </a:path>
                </a:gradFill>
                <a:latin typeface="Helvetica85-Heavy"/>
              </a:rPr>
              <a:t>应用场景和主要模块介绍</a:t>
            </a:r>
          </a:p>
          <a:p>
            <a:endParaRPr lang="zh-CN" altLang="en-US" sz="2400" dirty="0">
              <a:gradFill>
                <a:gsLst>
                  <a:gs pos="0">
                    <a:srgbClr val="00FFFF"/>
                  </a:gs>
                  <a:gs pos="92000">
                    <a:srgbClr val="33CCFF"/>
                  </a:gs>
                </a:gsLst>
                <a:path path="circle">
                  <a:fillToRect t="100000" r="100000"/>
                </a:path>
              </a:gradFill>
              <a:latin typeface="Helvetica85-Heavy"/>
            </a:endParaRPr>
          </a:p>
        </p:txBody>
      </p:sp>
    </p:spTree>
    <p:extLst>
      <p:ext uri="{BB962C8B-B14F-4D97-AF65-F5344CB8AC3E}">
        <p14:creationId xmlns:p14="http://schemas.microsoft.com/office/powerpoint/2010/main" val="2097733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465" y="-27148"/>
            <a:ext cx="12624413" cy="7101232"/>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941332" y="1366321"/>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pic>
        <p:nvPicPr>
          <p:cNvPr id="137" name="图片 136" descr="图片包含 小, 玩具, 男人, 骑&#10;&#10;描述已自动生成">
            <a:extLst>
              <a:ext uri="{FF2B5EF4-FFF2-40B4-BE49-F238E27FC236}">
                <a16:creationId xmlns:a16="http://schemas.microsoft.com/office/drawing/2014/main" id="{C5D576BD-5ED9-B35E-ED9C-F75FD4D8F1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1233" y="1979300"/>
            <a:ext cx="3053641" cy="3971921"/>
          </a:xfrm>
          <a:prstGeom prst="rect">
            <a:avLst/>
          </a:prstGeom>
        </p:spPr>
      </p:pic>
      <p:grpSp>
        <p:nvGrpSpPr>
          <p:cNvPr id="50" name="图形 48">
            <a:extLst>
              <a:ext uri="{FF2B5EF4-FFF2-40B4-BE49-F238E27FC236}">
                <a16:creationId xmlns:a16="http://schemas.microsoft.com/office/drawing/2014/main" id="{8D88317A-3ED5-5EDA-DB29-D9D1BC528C04}"/>
              </a:ext>
            </a:extLst>
          </p:cNvPr>
          <p:cNvGrpSpPr/>
          <p:nvPr/>
        </p:nvGrpSpPr>
        <p:grpSpPr>
          <a:xfrm rot="14400000">
            <a:off x="6902372" y="-5630864"/>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cxnSp>
        <p:nvCxnSpPr>
          <p:cNvPr id="117" name="直接连接符 116">
            <a:extLst>
              <a:ext uri="{FF2B5EF4-FFF2-40B4-BE49-F238E27FC236}">
                <a16:creationId xmlns:a16="http://schemas.microsoft.com/office/drawing/2014/main" id="{786D5CBB-7307-A346-1733-7CCEB19382C5}"/>
              </a:ext>
            </a:extLst>
          </p:cNvPr>
          <p:cNvCxnSpPr>
            <a:cxnSpLocks/>
          </p:cNvCxnSpPr>
          <p:nvPr/>
        </p:nvCxnSpPr>
        <p:spPr>
          <a:xfrm>
            <a:off x="726123" y="2475289"/>
            <a:ext cx="4206240"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 name="任意多边形: 形状 1">
            <a:extLst>
              <a:ext uri="{FF2B5EF4-FFF2-40B4-BE49-F238E27FC236}">
                <a16:creationId xmlns:a16="http://schemas.microsoft.com/office/drawing/2014/main" id="{17CDD4EE-2512-4836-6BDD-43206391942D}"/>
              </a:ext>
            </a:extLst>
          </p:cNvPr>
          <p:cNvSpPr/>
          <p:nvPr/>
        </p:nvSpPr>
        <p:spPr>
          <a:xfrm>
            <a:off x="747184" y="5595533"/>
            <a:ext cx="282538" cy="176653"/>
          </a:xfrm>
          <a:custGeom>
            <a:avLst/>
            <a:gdLst>
              <a:gd name="connsiteX0" fmla="*/ 32386 w 282538"/>
              <a:gd name="connsiteY0" fmla="*/ 0 h 176653"/>
              <a:gd name="connsiteX1" fmla="*/ 226704 w 282538"/>
              <a:gd name="connsiteY1" fmla="*/ 0 h 176653"/>
              <a:gd name="connsiteX2" fmla="*/ 259090 w 282538"/>
              <a:gd name="connsiteY2" fmla="*/ 32386 h 176653"/>
              <a:gd name="connsiteX3" fmla="*/ 259090 w 282538"/>
              <a:gd name="connsiteY3" fmla="*/ 35331 h 176653"/>
              <a:gd name="connsiteX4" fmla="*/ 261929 w 282538"/>
              <a:gd name="connsiteY4" fmla="*/ 35331 h 176653"/>
              <a:gd name="connsiteX5" fmla="*/ 282538 w 282538"/>
              <a:gd name="connsiteY5" fmla="*/ 55940 h 176653"/>
              <a:gd name="connsiteX6" fmla="*/ 282538 w 282538"/>
              <a:gd name="connsiteY6" fmla="*/ 120713 h 176653"/>
              <a:gd name="connsiteX7" fmla="*/ 261929 w 282538"/>
              <a:gd name="connsiteY7" fmla="*/ 141322 h 176653"/>
              <a:gd name="connsiteX8" fmla="*/ 259090 w 282538"/>
              <a:gd name="connsiteY8" fmla="*/ 141322 h 176653"/>
              <a:gd name="connsiteX9" fmla="*/ 259090 w 282538"/>
              <a:gd name="connsiteY9" fmla="*/ 144266 h 176653"/>
              <a:gd name="connsiteX10" fmla="*/ 226704 w 282538"/>
              <a:gd name="connsiteY10" fmla="*/ 176653 h 176653"/>
              <a:gd name="connsiteX11" fmla="*/ 32386 w 282538"/>
              <a:gd name="connsiteY11" fmla="*/ 176653 h 176653"/>
              <a:gd name="connsiteX12" fmla="*/ 0 w 282538"/>
              <a:gd name="connsiteY12" fmla="*/ 144266 h 176653"/>
              <a:gd name="connsiteX13" fmla="*/ 0 w 282538"/>
              <a:gd name="connsiteY13" fmla="*/ 32386 h 176653"/>
              <a:gd name="connsiteX14" fmla="*/ 32386 w 282538"/>
              <a:gd name="connsiteY14" fmla="*/ 0 h 176653"/>
              <a:gd name="connsiteX15" fmla="*/ 44163 w 282538"/>
              <a:gd name="connsiteY15" fmla="*/ 35331 h 176653"/>
              <a:gd name="connsiteX16" fmla="*/ 35331 w 282538"/>
              <a:gd name="connsiteY16" fmla="*/ 44163 h 176653"/>
              <a:gd name="connsiteX17" fmla="*/ 35331 w 282538"/>
              <a:gd name="connsiteY17" fmla="*/ 132489 h 176653"/>
              <a:gd name="connsiteX18" fmla="*/ 44163 w 282538"/>
              <a:gd name="connsiteY18" fmla="*/ 141322 h 176653"/>
              <a:gd name="connsiteX19" fmla="*/ 85382 w 282538"/>
              <a:gd name="connsiteY19" fmla="*/ 141322 h 176653"/>
              <a:gd name="connsiteX20" fmla="*/ 94215 w 282538"/>
              <a:gd name="connsiteY20" fmla="*/ 132489 h 176653"/>
              <a:gd name="connsiteX21" fmla="*/ 94215 w 282538"/>
              <a:gd name="connsiteY21" fmla="*/ 44163 h 176653"/>
              <a:gd name="connsiteX22" fmla="*/ 85382 w 282538"/>
              <a:gd name="connsiteY22" fmla="*/ 35331 h 176653"/>
              <a:gd name="connsiteX23" fmla="*/ 44163 w 282538"/>
              <a:gd name="connsiteY23" fmla="*/ 35331 h 17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2538" h="176653">
                <a:moveTo>
                  <a:pt x="32386" y="0"/>
                </a:moveTo>
                <a:lnTo>
                  <a:pt x="226704" y="0"/>
                </a:lnTo>
                <a:cubicBezTo>
                  <a:pt x="244558" y="0"/>
                  <a:pt x="259090" y="14521"/>
                  <a:pt x="259090" y="32386"/>
                </a:cubicBezTo>
                <a:lnTo>
                  <a:pt x="259090" y="35331"/>
                </a:lnTo>
                <a:lnTo>
                  <a:pt x="261929" y="35331"/>
                </a:lnTo>
                <a:cubicBezTo>
                  <a:pt x="273293" y="35331"/>
                  <a:pt x="282538" y="44575"/>
                  <a:pt x="282538" y="55940"/>
                </a:cubicBezTo>
                <a:lnTo>
                  <a:pt x="282538" y="120713"/>
                </a:lnTo>
                <a:cubicBezTo>
                  <a:pt x="282538" y="132077"/>
                  <a:pt x="273293" y="141322"/>
                  <a:pt x="261929" y="141322"/>
                </a:cubicBezTo>
                <a:lnTo>
                  <a:pt x="259090" y="141322"/>
                </a:lnTo>
                <a:lnTo>
                  <a:pt x="259090" y="144266"/>
                </a:lnTo>
                <a:cubicBezTo>
                  <a:pt x="259090" y="162132"/>
                  <a:pt x="244558" y="176653"/>
                  <a:pt x="226704" y="176653"/>
                </a:cubicBezTo>
                <a:lnTo>
                  <a:pt x="32386" y="176653"/>
                </a:lnTo>
                <a:cubicBezTo>
                  <a:pt x="14533" y="176653"/>
                  <a:pt x="0" y="162132"/>
                  <a:pt x="0" y="144266"/>
                </a:cubicBezTo>
                <a:lnTo>
                  <a:pt x="0" y="32386"/>
                </a:lnTo>
                <a:cubicBezTo>
                  <a:pt x="0" y="14521"/>
                  <a:pt x="14533" y="0"/>
                  <a:pt x="32386" y="0"/>
                </a:cubicBezTo>
                <a:close/>
                <a:moveTo>
                  <a:pt x="44163" y="35331"/>
                </a:moveTo>
                <a:cubicBezTo>
                  <a:pt x="39288" y="35331"/>
                  <a:pt x="35331" y="39288"/>
                  <a:pt x="35331" y="44163"/>
                </a:cubicBezTo>
                <a:lnTo>
                  <a:pt x="35331" y="132489"/>
                </a:lnTo>
                <a:cubicBezTo>
                  <a:pt x="35331" y="137365"/>
                  <a:pt x="39288" y="141322"/>
                  <a:pt x="44163" y="141322"/>
                </a:cubicBezTo>
                <a:lnTo>
                  <a:pt x="85382" y="141322"/>
                </a:lnTo>
                <a:cubicBezTo>
                  <a:pt x="90258" y="141322"/>
                  <a:pt x="94215" y="137365"/>
                  <a:pt x="94215" y="132489"/>
                </a:cubicBezTo>
                <a:lnTo>
                  <a:pt x="94215" y="44163"/>
                </a:lnTo>
                <a:cubicBezTo>
                  <a:pt x="94215" y="39288"/>
                  <a:pt x="90258" y="35331"/>
                  <a:pt x="85382" y="35331"/>
                </a:cubicBezTo>
                <a:lnTo>
                  <a:pt x="44163" y="35331"/>
                </a:lnTo>
                <a:close/>
              </a:path>
            </a:pathLst>
          </a:custGeom>
          <a:solidFill>
            <a:srgbClr val="006DB6"/>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4" name="矩形: 圆角 3">
            <a:extLst>
              <a:ext uri="{FF2B5EF4-FFF2-40B4-BE49-F238E27FC236}">
                <a16:creationId xmlns:a16="http://schemas.microsoft.com/office/drawing/2014/main" id="{CA389F6B-F5ED-21C2-B603-6B1944291893}"/>
              </a:ext>
            </a:extLst>
          </p:cNvPr>
          <p:cNvSpPr/>
          <p:nvPr/>
        </p:nvSpPr>
        <p:spPr>
          <a:xfrm>
            <a:off x="5130725" y="1692380"/>
            <a:ext cx="2286000" cy="4579620"/>
          </a:xfrm>
          <a:prstGeom prst="roundRect">
            <a:avLst>
              <a:gd name="adj" fmla="val 2334"/>
            </a:avLst>
          </a:prstGeom>
          <a:gradFill>
            <a:gsLst>
              <a:gs pos="76000">
                <a:srgbClr val="5DACE1"/>
              </a:gs>
              <a:gs pos="45000">
                <a:srgbClr val="006DB6"/>
              </a:gs>
              <a:gs pos="100000">
                <a:srgbClr val="006DB6">
                  <a:lumMod val="30000"/>
                  <a:lumOff val="70000"/>
                </a:srgbClr>
              </a:gs>
            </a:gsLst>
            <a:path path="circle">
              <a:fillToRect t="100000" r="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Helvetica"/>
              <a:ea typeface="思源黑体 CN Regular"/>
              <a:cs typeface="+mn-cs"/>
            </a:endParaRPr>
          </a:p>
        </p:txBody>
      </p:sp>
      <p:sp>
        <p:nvSpPr>
          <p:cNvPr id="7" name="矩形: 圆角 6">
            <a:extLst>
              <a:ext uri="{FF2B5EF4-FFF2-40B4-BE49-F238E27FC236}">
                <a16:creationId xmlns:a16="http://schemas.microsoft.com/office/drawing/2014/main" id="{D3BD2B52-A3C8-0860-A808-48DEE35E5AF5}"/>
              </a:ext>
            </a:extLst>
          </p:cNvPr>
          <p:cNvSpPr/>
          <p:nvPr/>
        </p:nvSpPr>
        <p:spPr>
          <a:xfrm>
            <a:off x="2675009" y="1684350"/>
            <a:ext cx="2286000" cy="4579620"/>
          </a:xfrm>
          <a:prstGeom prst="roundRect">
            <a:avLst>
              <a:gd name="adj" fmla="val 2334"/>
            </a:avLst>
          </a:prstGeom>
          <a:solidFill>
            <a:schemeClr val="bg1">
              <a:lumMod val="95000"/>
              <a:alpha val="60000"/>
            </a:schemeClr>
          </a:solidFill>
          <a:ln>
            <a:noFill/>
          </a:ln>
          <a:effectLst>
            <a:reflection blurRad="127000" stA="50000" endA="300" endPos="2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Helvetica"/>
              <a:ea typeface="思源黑体 CN Regular"/>
              <a:cs typeface="+mn-cs"/>
            </a:endParaRPr>
          </a:p>
        </p:txBody>
      </p:sp>
      <p:sp>
        <p:nvSpPr>
          <p:cNvPr id="8" name="文本框 7">
            <a:extLst>
              <a:ext uri="{FF2B5EF4-FFF2-40B4-BE49-F238E27FC236}">
                <a16:creationId xmlns:a16="http://schemas.microsoft.com/office/drawing/2014/main" id="{720492D0-BF90-1C28-885F-1C3138EF7C02}"/>
              </a:ext>
            </a:extLst>
          </p:cNvPr>
          <p:cNvSpPr txBox="1"/>
          <p:nvPr/>
        </p:nvSpPr>
        <p:spPr>
          <a:xfrm>
            <a:off x="708659" y="623054"/>
            <a:ext cx="5758393" cy="707886"/>
          </a:xfrm>
          <a:prstGeom prst="rect">
            <a:avLst/>
          </a:prstGeom>
          <a:noFill/>
        </p:spPr>
        <p:txBody>
          <a:bodyPr wrap="square">
            <a:spAutoFit/>
          </a:bodyPr>
          <a:lstStyle>
            <a:defPPr>
              <a:defRPr lang="zh-CN"/>
            </a:defPPr>
            <a:lvl1pPr marR="0" lvl="0" indent="0" fontAlgn="auto">
              <a:lnSpc>
                <a:spcPct val="100000"/>
              </a:lnSpc>
              <a:spcBef>
                <a:spcPts val="0"/>
              </a:spcBef>
              <a:spcAft>
                <a:spcPts val="0"/>
              </a:spcAft>
              <a:buClrTx/>
              <a:buSzTx/>
              <a:buFontTx/>
              <a:buNone/>
              <a:tabLst/>
              <a:defRPr kumimoji="0" sz="3200" b="0" i="0" u="none" strike="noStrike" cap="none" spc="0" normalizeH="0" baseline="0">
                <a:ln>
                  <a:noFill/>
                </a:ln>
                <a:solidFill>
                  <a:prstClr val="black"/>
                </a:solidFill>
                <a:effectLst/>
                <a:uLnTx/>
                <a:uFillTx/>
                <a:latin typeface="Helvetica85-Heavy"/>
                <a:ea typeface="思源黑体 CN Bold"/>
              </a:defRPr>
            </a:lvl1pPr>
          </a:lstStyle>
          <a:p>
            <a:r>
              <a:rPr lang="zh-CN" altLang="en-US" sz="4000" dirty="0">
                <a:gradFill>
                  <a:gsLst>
                    <a:gs pos="0">
                      <a:srgbClr val="00FFFF"/>
                    </a:gs>
                    <a:gs pos="92000">
                      <a:srgbClr val="33CCFF"/>
                    </a:gs>
                  </a:gsLst>
                  <a:path path="circle">
                    <a:fillToRect t="100000" r="100000"/>
                  </a:path>
                </a:gradFill>
              </a:rPr>
              <a:t>综合对比</a:t>
            </a:r>
          </a:p>
        </p:txBody>
      </p:sp>
      <p:sp>
        <p:nvSpPr>
          <p:cNvPr id="10" name="文本框 9">
            <a:extLst>
              <a:ext uri="{FF2B5EF4-FFF2-40B4-BE49-F238E27FC236}">
                <a16:creationId xmlns:a16="http://schemas.microsoft.com/office/drawing/2014/main" id="{04AA3218-A5F3-74FC-A859-7F40C02F642A}"/>
              </a:ext>
            </a:extLst>
          </p:cNvPr>
          <p:cNvSpPr txBox="1"/>
          <p:nvPr/>
        </p:nvSpPr>
        <p:spPr>
          <a:xfrm>
            <a:off x="1051717" y="2586993"/>
            <a:ext cx="2954655" cy="461665"/>
          </a:xfrm>
          <a:prstGeom prst="rect">
            <a:avLst/>
          </a:prstGeom>
          <a:noFill/>
        </p:spPr>
        <p:txBody>
          <a:bodyPr wrap="square">
            <a:spAutoFit/>
          </a:bodyPr>
          <a:lstStyle>
            <a:defPPr>
              <a:defRPr lang="zh-CN"/>
            </a:defPPr>
            <a:lvl1pPr marR="0" lvl="0" indent="0" fontAlgn="auto">
              <a:lnSpc>
                <a:spcPct val="100000"/>
              </a:lnSpc>
              <a:spcBef>
                <a:spcPts val="0"/>
              </a:spcBef>
              <a:spcAft>
                <a:spcPts val="0"/>
              </a:spcAft>
              <a:buClrTx/>
              <a:buSzTx/>
              <a:buFontTx/>
              <a:buNone/>
              <a:tabLst/>
              <a:defRPr kumimoji="0" sz="1600" b="0" i="0" u="none" strike="noStrike" cap="none" spc="0" normalizeH="0" baseline="0">
                <a:ln>
                  <a:noFill/>
                </a:ln>
                <a:solidFill>
                  <a:prstClr val="black"/>
                </a:solidFill>
                <a:effectLst/>
                <a:uLnTx/>
                <a:uFillTx/>
                <a:latin typeface="阿里妈妈数黑体"/>
                <a:ea typeface="思源黑体 CN Regular"/>
              </a:defRPr>
            </a:lvl1pPr>
          </a:lstStyle>
          <a:p>
            <a:pPr>
              <a:defRPr/>
            </a:pPr>
            <a:r>
              <a:rPr lang="zh-CN" altLang="en-US" sz="2400" dirty="0">
                <a:gradFill>
                  <a:gsLst>
                    <a:gs pos="0">
                      <a:srgbClr val="00FFFF"/>
                    </a:gs>
                    <a:gs pos="92000">
                      <a:srgbClr val="33CCFF"/>
                    </a:gs>
                  </a:gsLst>
                  <a:path path="circle">
                    <a:fillToRect t="100000" r="100000"/>
                  </a:path>
                </a:gradFill>
                <a:latin typeface="Helvetica85-Heavy"/>
                <a:ea typeface="思源黑体 CN Bold"/>
              </a:rPr>
              <a:t>取件方式</a:t>
            </a:r>
          </a:p>
        </p:txBody>
      </p:sp>
      <p:sp>
        <p:nvSpPr>
          <p:cNvPr id="11" name="文本框 10">
            <a:extLst>
              <a:ext uri="{FF2B5EF4-FFF2-40B4-BE49-F238E27FC236}">
                <a16:creationId xmlns:a16="http://schemas.microsoft.com/office/drawing/2014/main" id="{3A630988-A529-5BD6-431C-71F34D9F11D1}"/>
              </a:ext>
            </a:extLst>
          </p:cNvPr>
          <p:cNvSpPr txBox="1"/>
          <p:nvPr/>
        </p:nvSpPr>
        <p:spPr>
          <a:xfrm>
            <a:off x="1051717" y="3324185"/>
            <a:ext cx="1723549" cy="461665"/>
          </a:xfrm>
          <a:prstGeom prst="rect">
            <a:avLst/>
          </a:prstGeom>
          <a:noFill/>
        </p:spPr>
        <p:txBody>
          <a:bodyPr wrap="none">
            <a:spAutoFit/>
          </a:bodyPr>
          <a:lstStyle/>
          <a:p>
            <a:pPr lvl="0">
              <a:defRPr/>
            </a:pPr>
            <a:r>
              <a:rPr lang="zh-CN" altLang="en-US" sz="2400" dirty="0">
                <a:gradFill>
                  <a:gsLst>
                    <a:gs pos="0">
                      <a:srgbClr val="00FFFF"/>
                    </a:gs>
                    <a:gs pos="92000">
                      <a:srgbClr val="33CCFF"/>
                    </a:gs>
                  </a:gsLst>
                  <a:path path="circle">
                    <a:fillToRect t="100000" r="100000"/>
                  </a:path>
                </a:gradFill>
                <a:latin typeface="Helvetica85-Heavy"/>
              </a:rPr>
              <a:t>作业连续性</a:t>
            </a:r>
          </a:p>
        </p:txBody>
      </p:sp>
      <p:sp>
        <p:nvSpPr>
          <p:cNvPr id="12" name="文本框 11">
            <a:extLst>
              <a:ext uri="{FF2B5EF4-FFF2-40B4-BE49-F238E27FC236}">
                <a16:creationId xmlns:a16="http://schemas.microsoft.com/office/drawing/2014/main" id="{ED494597-362B-A33E-07FD-9AB709DBBDCE}"/>
              </a:ext>
            </a:extLst>
          </p:cNvPr>
          <p:cNvSpPr txBox="1"/>
          <p:nvPr/>
        </p:nvSpPr>
        <p:spPr>
          <a:xfrm>
            <a:off x="1051717" y="4094522"/>
            <a:ext cx="1107996" cy="461665"/>
          </a:xfrm>
          <a:prstGeom prst="rect">
            <a:avLst/>
          </a:prstGeom>
          <a:noFill/>
        </p:spPr>
        <p:txBody>
          <a:bodyPr wrap="none">
            <a:spAutoFit/>
          </a:bodyPr>
          <a:lstStyle/>
          <a:p>
            <a:pPr>
              <a:defRPr/>
            </a:pPr>
            <a:r>
              <a:rPr lang="zh-CN" altLang="en-US" sz="2400" dirty="0">
                <a:gradFill>
                  <a:gsLst>
                    <a:gs pos="0">
                      <a:srgbClr val="00FFFF"/>
                    </a:gs>
                    <a:gs pos="92000">
                      <a:srgbClr val="33CCFF"/>
                    </a:gs>
                  </a:gsLst>
                  <a:path path="circle">
                    <a:fillToRect t="100000" r="100000"/>
                  </a:path>
                </a:gradFill>
                <a:latin typeface="Helvetica85-Heavy"/>
                <a:ea typeface="思源黑体 CN Bold"/>
              </a:rPr>
              <a:t>灵活性</a:t>
            </a:r>
          </a:p>
        </p:txBody>
      </p:sp>
      <p:sp>
        <p:nvSpPr>
          <p:cNvPr id="13" name="文本框 12">
            <a:extLst>
              <a:ext uri="{FF2B5EF4-FFF2-40B4-BE49-F238E27FC236}">
                <a16:creationId xmlns:a16="http://schemas.microsoft.com/office/drawing/2014/main" id="{04C59AFA-104D-9CB6-B671-0E63F5C2B1A7}"/>
              </a:ext>
            </a:extLst>
          </p:cNvPr>
          <p:cNvSpPr txBox="1"/>
          <p:nvPr/>
        </p:nvSpPr>
        <p:spPr>
          <a:xfrm>
            <a:off x="1051717" y="4808897"/>
            <a:ext cx="1107996" cy="461665"/>
          </a:xfrm>
          <a:prstGeom prst="rect">
            <a:avLst/>
          </a:prstGeom>
          <a:noFill/>
        </p:spPr>
        <p:txBody>
          <a:bodyPr wrap="none">
            <a:spAutoFit/>
          </a:bodyPr>
          <a:lstStyle/>
          <a:p>
            <a:pPr marR="0" lvl="0" indent="0" fontAlgn="auto">
              <a:lnSpc>
                <a:spcPct val="100000"/>
              </a:lnSpc>
              <a:spcBef>
                <a:spcPts val="0"/>
              </a:spcBef>
              <a:spcAft>
                <a:spcPts val="0"/>
              </a:spcAft>
              <a:buClrTx/>
              <a:buSzTx/>
              <a:buFontTx/>
              <a:buNone/>
              <a:tabLst/>
              <a:defRPr/>
            </a:pPr>
            <a:r>
              <a:rPr lang="zh-CN" altLang="en-US" sz="2400" dirty="0">
                <a:gradFill>
                  <a:gsLst>
                    <a:gs pos="0">
                      <a:srgbClr val="00FFFF"/>
                    </a:gs>
                    <a:gs pos="92000">
                      <a:srgbClr val="33CCFF"/>
                    </a:gs>
                  </a:gsLst>
                  <a:path path="circle">
                    <a:fillToRect t="100000" r="100000"/>
                  </a:path>
                </a:gradFill>
                <a:latin typeface="Helvetica85-Heavy"/>
                <a:ea typeface="思源黑体 CN Bold"/>
              </a:rPr>
              <a:t>精确性</a:t>
            </a:r>
          </a:p>
        </p:txBody>
      </p:sp>
      <p:sp>
        <p:nvSpPr>
          <p:cNvPr id="14" name="文本框 13">
            <a:extLst>
              <a:ext uri="{FF2B5EF4-FFF2-40B4-BE49-F238E27FC236}">
                <a16:creationId xmlns:a16="http://schemas.microsoft.com/office/drawing/2014/main" id="{6BFC5B7C-6DF4-EC61-B9AD-E8D95C8B8BE1}"/>
              </a:ext>
            </a:extLst>
          </p:cNvPr>
          <p:cNvSpPr txBox="1"/>
          <p:nvPr/>
        </p:nvSpPr>
        <p:spPr>
          <a:xfrm>
            <a:off x="1051717" y="5477412"/>
            <a:ext cx="1750303"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dirty="0">
                <a:gradFill>
                  <a:gsLst>
                    <a:gs pos="0">
                      <a:srgbClr val="00FFFF"/>
                    </a:gs>
                    <a:gs pos="92000">
                      <a:srgbClr val="33CCFF"/>
                    </a:gs>
                  </a:gsLst>
                  <a:path path="circle">
                    <a:fillToRect t="100000" r="100000"/>
                  </a:path>
                </a:gradFill>
                <a:latin typeface="Helvetica85-Heavy"/>
                <a:ea typeface="思源黑体 CN Bold"/>
              </a:rPr>
              <a:t>智能性</a:t>
            </a:r>
            <a:endParaRPr lang="zh-CN" altLang="en-US" sz="2000" dirty="0">
              <a:gradFill>
                <a:gsLst>
                  <a:gs pos="0">
                    <a:srgbClr val="00FFFF"/>
                  </a:gs>
                  <a:gs pos="92000">
                    <a:srgbClr val="33CCFF"/>
                  </a:gs>
                </a:gsLst>
                <a:path path="circle">
                  <a:fillToRect t="100000" r="100000"/>
                </a:path>
              </a:gradFill>
              <a:latin typeface="Helvetica85-Heavy"/>
              <a:ea typeface="思源黑体 CN Bold"/>
            </a:endParaRPr>
          </a:p>
        </p:txBody>
      </p:sp>
      <p:sp>
        <p:nvSpPr>
          <p:cNvPr id="15" name="文本框 14">
            <a:extLst>
              <a:ext uri="{FF2B5EF4-FFF2-40B4-BE49-F238E27FC236}">
                <a16:creationId xmlns:a16="http://schemas.microsoft.com/office/drawing/2014/main" id="{9546E3FE-E6B0-983B-990B-EFAC864998B2}"/>
              </a:ext>
            </a:extLst>
          </p:cNvPr>
          <p:cNvSpPr txBox="1"/>
          <p:nvPr/>
        </p:nvSpPr>
        <p:spPr>
          <a:xfrm>
            <a:off x="2862362" y="2625063"/>
            <a:ext cx="1268296" cy="338554"/>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solidFill>
                  <a:prstClr val="black"/>
                </a:solidFill>
                <a:latin typeface="Helvetica85-Heavy"/>
                <a:ea typeface="思源黑体 CN Bold"/>
              </a:rPr>
              <a:t>人工取</a:t>
            </a:r>
            <a:r>
              <a:rPr lang="en-US" altLang="zh-CN" sz="1600" dirty="0">
                <a:solidFill>
                  <a:prstClr val="black"/>
                </a:solidFill>
                <a:latin typeface="Helvetica85-Heavy"/>
                <a:ea typeface="思源黑体 CN Bold"/>
              </a:rPr>
              <a:t>/</a:t>
            </a:r>
            <a:r>
              <a:rPr lang="zh-CN" altLang="en-US" sz="1600" dirty="0">
                <a:solidFill>
                  <a:prstClr val="black"/>
                </a:solidFill>
                <a:latin typeface="Helvetica85-Heavy"/>
                <a:ea typeface="思源黑体 CN Bold"/>
              </a:rPr>
              <a:t>放件</a:t>
            </a:r>
            <a:endParaRPr kumimoji="0" lang="zh-CN" altLang="en-US" sz="1600" b="0" i="0" u="none" strike="noStrike" kern="1200" cap="none" spc="0" normalizeH="0" baseline="0" noProof="0" dirty="0">
              <a:ln>
                <a:noFill/>
              </a:ln>
              <a:solidFill>
                <a:prstClr val="black"/>
              </a:solidFill>
              <a:effectLst/>
              <a:uLnTx/>
              <a:uFillTx/>
              <a:latin typeface="Helvetica85-Heavy"/>
              <a:ea typeface="思源黑体 CN Bold"/>
              <a:cs typeface="+mn-cs"/>
            </a:endParaRPr>
          </a:p>
        </p:txBody>
      </p:sp>
      <p:sp>
        <p:nvSpPr>
          <p:cNvPr id="16" name="文本框 15">
            <a:extLst>
              <a:ext uri="{FF2B5EF4-FFF2-40B4-BE49-F238E27FC236}">
                <a16:creationId xmlns:a16="http://schemas.microsoft.com/office/drawing/2014/main" id="{5C57B5E6-ACC2-15EE-1786-5216FD1F805A}"/>
              </a:ext>
            </a:extLst>
          </p:cNvPr>
          <p:cNvSpPr txBox="1"/>
          <p:nvPr/>
        </p:nvSpPr>
        <p:spPr>
          <a:xfrm>
            <a:off x="2862362" y="2008762"/>
            <a:ext cx="1415772" cy="338554"/>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solidFill>
                  <a:prstClr val="black"/>
                </a:solidFill>
                <a:latin typeface="Helvetica85-Heavy"/>
                <a:ea typeface="思源黑体 CN Bold"/>
              </a:rPr>
              <a:t>传统人力驿站</a:t>
            </a:r>
            <a:endParaRPr kumimoji="0" lang="zh-CN" altLang="en-US" sz="1600" b="0" i="0" u="none" strike="noStrike" kern="1200" cap="none" spc="0" normalizeH="0" baseline="0" noProof="0" dirty="0">
              <a:ln>
                <a:noFill/>
              </a:ln>
              <a:solidFill>
                <a:prstClr val="black"/>
              </a:solidFill>
              <a:effectLst/>
              <a:uLnTx/>
              <a:uFillTx/>
              <a:latin typeface="Helvetica85-Heavy"/>
              <a:ea typeface="思源黑体 CN Bold"/>
              <a:cs typeface="+mn-cs"/>
            </a:endParaRPr>
          </a:p>
        </p:txBody>
      </p:sp>
      <p:sp>
        <p:nvSpPr>
          <p:cNvPr id="17" name="文本框 16">
            <a:extLst>
              <a:ext uri="{FF2B5EF4-FFF2-40B4-BE49-F238E27FC236}">
                <a16:creationId xmlns:a16="http://schemas.microsoft.com/office/drawing/2014/main" id="{5F7A3381-3DD2-BD54-7D18-5A315F2F9395}"/>
              </a:ext>
            </a:extLst>
          </p:cNvPr>
          <p:cNvSpPr txBox="1"/>
          <p:nvPr/>
        </p:nvSpPr>
        <p:spPr>
          <a:xfrm>
            <a:off x="2861877" y="3373974"/>
            <a:ext cx="1452642" cy="338554"/>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solidFill>
                  <a:prstClr val="black"/>
                </a:solidFill>
                <a:latin typeface="Helvetica85-Heavy"/>
                <a:ea typeface="思源黑体 CN Bold"/>
              </a:rPr>
              <a:t>人力需要休息</a:t>
            </a:r>
            <a:endParaRPr kumimoji="0" lang="en-US" altLang="zh-CN" sz="1600" b="0" i="0" u="none" strike="noStrike" kern="1200" cap="none" spc="0" normalizeH="0" baseline="0" noProof="0" dirty="0">
              <a:ln>
                <a:noFill/>
              </a:ln>
              <a:solidFill>
                <a:prstClr val="black"/>
              </a:solidFill>
              <a:effectLst/>
              <a:uLnTx/>
              <a:uFillTx/>
              <a:latin typeface="Helvetica85-Heavy"/>
              <a:ea typeface="思源黑体 CN Bold"/>
              <a:cs typeface="+mn-cs"/>
            </a:endParaRPr>
          </a:p>
        </p:txBody>
      </p:sp>
      <p:sp>
        <p:nvSpPr>
          <p:cNvPr id="18" name="文本框 17">
            <a:extLst>
              <a:ext uri="{FF2B5EF4-FFF2-40B4-BE49-F238E27FC236}">
                <a16:creationId xmlns:a16="http://schemas.microsoft.com/office/drawing/2014/main" id="{7A99E34B-E9F6-6494-3900-2DD09EF0E533}"/>
              </a:ext>
            </a:extLst>
          </p:cNvPr>
          <p:cNvSpPr txBox="1"/>
          <p:nvPr/>
        </p:nvSpPr>
        <p:spPr>
          <a:xfrm>
            <a:off x="2809412" y="4124743"/>
            <a:ext cx="2031325" cy="338554"/>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Helvetica85-Heavy"/>
                <a:ea typeface="思源黑体 CN Bold"/>
                <a:cs typeface="+mn-cs"/>
              </a:rPr>
              <a:t>人力穿梭在货架之间</a:t>
            </a:r>
          </a:p>
        </p:txBody>
      </p:sp>
      <p:sp>
        <p:nvSpPr>
          <p:cNvPr id="20" name="文本框 19">
            <a:extLst>
              <a:ext uri="{FF2B5EF4-FFF2-40B4-BE49-F238E27FC236}">
                <a16:creationId xmlns:a16="http://schemas.microsoft.com/office/drawing/2014/main" id="{397E3CAA-4842-5DAA-201B-F7278225FDCB}"/>
              </a:ext>
            </a:extLst>
          </p:cNvPr>
          <p:cNvSpPr txBox="1"/>
          <p:nvPr/>
        </p:nvSpPr>
        <p:spPr>
          <a:xfrm>
            <a:off x="2662876" y="5472787"/>
            <a:ext cx="2210629" cy="5232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solidFill>
                <a:effectLst/>
                <a:uLnTx/>
                <a:uFillTx/>
                <a:latin typeface="Helvetica85-Heavy"/>
                <a:ea typeface="思源黑体 CN Bold"/>
                <a:cs typeface="+mn-cs"/>
              </a:rPr>
              <a:t> 快递入库需手动发送通知</a:t>
            </a:r>
            <a:endParaRPr kumimoji="0" lang="en-US" altLang="zh-CN" sz="1400" b="0" i="0" u="none" strike="noStrike" kern="1200" cap="none" spc="0" normalizeH="0" baseline="0" noProof="0" dirty="0">
              <a:ln>
                <a:noFill/>
              </a:ln>
              <a:solidFill>
                <a:prstClr val="black"/>
              </a:solidFill>
              <a:effectLst/>
              <a:uLnTx/>
              <a:uFillTx/>
              <a:latin typeface="Helvetica85-Heavy"/>
              <a:ea typeface="思源黑体 CN Bold"/>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400" dirty="0">
                <a:solidFill>
                  <a:prstClr val="black"/>
                </a:solidFill>
                <a:latin typeface="Helvetica85-Heavy"/>
                <a:ea typeface="思源黑体 CN Bold"/>
              </a:rPr>
              <a:t>   </a:t>
            </a:r>
            <a:r>
              <a:rPr lang="zh-CN" altLang="en-US" sz="1400" dirty="0">
                <a:solidFill>
                  <a:prstClr val="black"/>
                </a:solidFill>
                <a:latin typeface="Helvetica85-Heavy"/>
                <a:ea typeface="思源黑体 CN Bold"/>
              </a:rPr>
              <a:t>取快递需顾客自行取件</a:t>
            </a:r>
            <a:endParaRPr kumimoji="0" lang="zh-CN" altLang="en-US" sz="1400" b="0" i="0" u="none" strike="noStrike" kern="1200" cap="none" spc="0" normalizeH="0" baseline="0" noProof="0" dirty="0">
              <a:ln>
                <a:noFill/>
              </a:ln>
              <a:solidFill>
                <a:prstClr val="black"/>
              </a:solidFill>
              <a:effectLst/>
              <a:uLnTx/>
              <a:uFillTx/>
              <a:latin typeface="Helvetica85-Heavy"/>
              <a:ea typeface="思源黑体 CN Bold"/>
              <a:cs typeface="+mn-cs"/>
            </a:endParaRPr>
          </a:p>
        </p:txBody>
      </p:sp>
      <p:sp>
        <p:nvSpPr>
          <p:cNvPr id="21" name="文本框 20">
            <a:extLst>
              <a:ext uri="{FF2B5EF4-FFF2-40B4-BE49-F238E27FC236}">
                <a16:creationId xmlns:a16="http://schemas.microsoft.com/office/drawing/2014/main" id="{674F124E-7F69-E774-3245-99A859BBEC56}"/>
              </a:ext>
            </a:extLst>
          </p:cNvPr>
          <p:cNvSpPr txBox="1"/>
          <p:nvPr/>
        </p:nvSpPr>
        <p:spPr>
          <a:xfrm>
            <a:off x="5664072" y="1961262"/>
            <a:ext cx="1005403" cy="338554"/>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Helvetica85-Heavy"/>
                <a:ea typeface="思源黑体 CN Bold"/>
                <a:cs typeface="+mn-cs"/>
              </a:rPr>
              <a:t>物流小车</a:t>
            </a:r>
          </a:p>
        </p:txBody>
      </p:sp>
      <p:sp>
        <p:nvSpPr>
          <p:cNvPr id="22" name="文本框 21">
            <a:extLst>
              <a:ext uri="{FF2B5EF4-FFF2-40B4-BE49-F238E27FC236}">
                <a16:creationId xmlns:a16="http://schemas.microsoft.com/office/drawing/2014/main" id="{FB8D618F-BC25-ACE3-165C-A710FAE37595}"/>
              </a:ext>
            </a:extLst>
          </p:cNvPr>
          <p:cNvSpPr txBox="1"/>
          <p:nvPr/>
        </p:nvSpPr>
        <p:spPr>
          <a:xfrm>
            <a:off x="5484230" y="2584538"/>
            <a:ext cx="1268296" cy="338554"/>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solidFill>
                  <a:prstClr val="white"/>
                </a:solidFill>
                <a:latin typeface="Helvetica85-Heavy"/>
                <a:ea typeface="思源黑体 CN Bold"/>
              </a:rPr>
              <a:t>自动取</a:t>
            </a:r>
            <a:r>
              <a:rPr lang="en-US" altLang="zh-CN" sz="1600" dirty="0">
                <a:solidFill>
                  <a:prstClr val="white"/>
                </a:solidFill>
                <a:latin typeface="Helvetica85-Heavy"/>
                <a:ea typeface="思源黑体 CN Bold"/>
              </a:rPr>
              <a:t>/</a:t>
            </a:r>
            <a:r>
              <a:rPr lang="zh-CN" altLang="en-US" sz="1600" dirty="0">
                <a:solidFill>
                  <a:prstClr val="white"/>
                </a:solidFill>
                <a:latin typeface="Helvetica85-Heavy"/>
                <a:ea typeface="思源黑体 CN Bold"/>
              </a:rPr>
              <a:t>放件</a:t>
            </a:r>
            <a:endParaRPr kumimoji="0" lang="zh-CN" altLang="en-US" sz="1600" b="0" i="0" u="none" strike="noStrike" kern="1200" cap="none" spc="0" normalizeH="0" baseline="0" noProof="0" dirty="0">
              <a:ln>
                <a:noFill/>
              </a:ln>
              <a:solidFill>
                <a:prstClr val="white"/>
              </a:solidFill>
              <a:effectLst/>
              <a:uLnTx/>
              <a:uFillTx/>
              <a:latin typeface="Helvetica85-Heavy"/>
              <a:ea typeface="思源黑体 CN Bold"/>
              <a:cs typeface="+mn-cs"/>
            </a:endParaRPr>
          </a:p>
        </p:txBody>
      </p:sp>
      <p:sp>
        <p:nvSpPr>
          <p:cNvPr id="23" name="文本框 22">
            <a:extLst>
              <a:ext uri="{FF2B5EF4-FFF2-40B4-BE49-F238E27FC236}">
                <a16:creationId xmlns:a16="http://schemas.microsoft.com/office/drawing/2014/main" id="{2A71D246-E862-0848-8CFA-100F122389ED}"/>
              </a:ext>
            </a:extLst>
          </p:cNvPr>
          <p:cNvSpPr txBox="1"/>
          <p:nvPr/>
        </p:nvSpPr>
        <p:spPr>
          <a:xfrm>
            <a:off x="5288602" y="3348242"/>
            <a:ext cx="1869983" cy="461665"/>
          </a:xfrm>
          <a:prstGeom prst="rect">
            <a:avLst/>
          </a:prstGeom>
          <a:noFill/>
        </p:spPr>
        <p:txBody>
          <a:bodyPr wrap="square">
            <a:spAutoFit/>
          </a:bodyPr>
          <a:lstStyle/>
          <a:p>
            <a:pPr>
              <a:defRPr/>
            </a:pPr>
            <a:r>
              <a:rPr lang="zh-CN" altLang="en-US" sz="1200" dirty="0">
                <a:solidFill>
                  <a:prstClr val="white"/>
                </a:solidFill>
                <a:latin typeface="Helvetica85-Heavy"/>
              </a:rPr>
              <a:t>机器人能够在电量不足时直接换电或者自主充电</a:t>
            </a:r>
          </a:p>
        </p:txBody>
      </p:sp>
      <p:sp>
        <p:nvSpPr>
          <p:cNvPr id="24" name="文本框 23">
            <a:extLst>
              <a:ext uri="{FF2B5EF4-FFF2-40B4-BE49-F238E27FC236}">
                <a16:creationId xmlns:a16="http://schemas.microsoft.com/office/drawing/2014/main" id="{C6E697DD-2771-8176-9553-F7FB2E620921}"/>
              </a:ext>
            </a:extLst>
          </p:cNvPr>
          <p:cNvSpPr txBox="1"/>
          <p:nvPr/>
        </p:nvSpPr>
        <p:spPr>
          <a:xfrm>
            <a:off x="5348984" y="4143687"/>
            <a:ext cx="1818911" cy="27699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Helvetica85-Heavy"/>
                <a:ea typeface="思源黑体 CN Bold"/>
                <a:cs typeface="+mn-cs"/>
              </a:rPr>
              <a:t> 全向底盘，任意移动</a:t>
            </a:r>
          </a:p>
        </p:txBody>
      </p:sp>
      <p:sp>
        <p:nvSpPr>
          <p:cNvPr id="25" name="文本框 24">
            <a:extLst>
              <a:ext uri="{FF2B5EF4-FFF2-40B4-BE49-F238E27FC236}">
                <a16:creationId xmlns:a16="http://schemas.microsoft.com/office/drawing/2014/main" id="{79B5AE14-A0D9-6AF9-1F0A-E8FB47465627}"/>
              </a:ext>
            </a:extLst>
          </p:cNvPr>
          <p:cNvSpPr txBox="1"/>
          <p:nvPr/>
        </p:nvSpPr>
        <p:spPr>
          <a:xfrm>
            <a:off x="5304611" y="4679627"/>
            <a:ext cx="1878948" cy="7386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50" dirty="0">
                <a:solidFill>
                  <a:prstClr val="white"/>
                </a:solidFill>
                <a:latin typeface="Helvetica85-Heavy"/>
                <a:ea typeface="思源黑体 CN Bold"/>
              </a:rPr>
              <a:t>应用</a:t>
            </a:r>
            <a:r>
              <a:rPr lang="en-US" altLang="zh-CN" sz="1050" dirty="0">
                <a:solidFill>
                  <a:prstClr val="white"/>
                </a:solidFill>
                <a:latin typeface="Helvetica85-Heavy"/>
                <a:ea typeface="思源黑体 CN Bold"/>
              </a:rPr>
              <a:t>IMU</a:t>
            </a:r>
            <a:r>
              <a:rPr lang="zh-CN" altLang="en-US" sz="1050" dirty="0">
                <a:solidFill>
                  <a:prstClr val="white"/>
                </a:solidFill>
                <a:latin typeface="Helvetica85-Heavy"/>
                <a:ea typeface="思源黑体 CN Bold"/>
              </a:rPr>
              <a:t>和编码器数据融合控制小车定位和姿态，精确导航到指定货区，扫描二维码取件</a:t>
            </a:r>
            <a:endParaRPr kumimoji="0" lang="zh-CN" altLang="en-US" sz="1050" b="0" i="0" u="none" strike="noStrike" kern="1200" cap="none" spc="0" normalizeH="0" baseline="0" noProof="0" dirty="0">
              <a:ln>
                <a:noFill/>
              </a:ln>
              <a:solidFill>
                <a:prstClr val="white"/>
              </a:solidFill>
              <a:effectLst/>
              <a:uLnTx/>
              <a:uFillTx/>
              <a:latin typeface="Helvetica85-Heavy"/>
              <a:ea typeface="思源黑体 CN Bold"/>
              <a:cs typeface="+mn-cs"/>
            </a:endParaRPr>
          </a:p>
        </p:txBody>
      </p:sp>
      <p:sp>
        <p:nvSpPr>
          <p:cNvPr id="26" name="文本框 25">
            <a:extLst>
              <a:ext uri="{FF2B5EF4-FFF2-40B4-BE49-F238E27FC236}">
                <a16:creationId xmlns:a16="http://schemas.microsoft.com/office/drawing/2014/main" id="{326CE657-AC1A-E81A-3669-1BF2286A2F1F}"/>
              </a:ext>
            </a:extLst>
          </p:cNvPr>
          <p:cNvSpPr txBox="1"/>
          <p:nvPr/>
        </p:nvSpPr>
        <p:spPr>
          <a:xfrm>
            <a:off x="5281951" y="5468559"/>
            <a:ext cx="1808404"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Helvetica85-Heavy"/>
                <a:ea typeface="思源黑体 CN Bold"/>
                <a:cs typeface="+mn-cs"/>
              </a:rPr>
              <a:t>快递入库后自动用短信模块发送取件短信</a:t>
            </a:r>
            <a:r>
              <a:rPr kumimoji="0" lang="en-US" altLang="zh-CN" sz="1200" b="0" i="0" u="none" strike="noStrike" kern="1200" cap="none" spc="0" normalizeH="0" baseline="0" noProof="0" dirty="0">
                <a:ln>
                  <a:noFill/>
                </a:ln>
                <a:solidFill>
                  <a:prstClr val="white"/>
                </a:solidFill>
                <a:effectLst/>
                <a:uLnTx/>
                <a:uFillTx/>
                <a:latin typeface="Helvetica85-Heavy"/>
                <a:ea typeface="思源黑体 CN Bold"/>
                <a:cs typeface="+mn-cs"/>
              </a:rPr>
              <a:t>,</a:t>
            </a:r>
            <a:r>
              <a:rPr kumimoji="0" lang="zh-CN" altLang="en-US" sz="1200" b="0" i="0" u="none" strike="noStrike" kern="1200" cap="none" spc="0" normalizeH="0" baseline="0" noProof="0" dirty="0">
                <a:ln>
                  <a:noFill/>
                </a:ln>
                <a:solidFill>
                  <a:prstClr val="white"/>
                </a:solidFill>
                <a:effectLst/>
                <a:uLnTx/>
                <a:uFillTx/>
                <a:latin typeface="Helvetica85-Heavy"/>
                <a:ea typeface="思源黑体 CN Bold"/>
                <a:cs typeface="+mn-cs"/>
              </a:rPr>
              <a:t>提醒顾客取件</a:t>
            </a:r>
          </a:p>
        </p:txBody>
      </p:sp>
      <p:grpSp>
        <p:nvGrpSpPr>
          <p:cNvPr id="45" name="组合 44">
            <a:extLst>
              <a:ext uri="{FF2B5EF4-FFF2-40B4-BE49-F238E27FC236}">
                <a16:creationId xmlns:a16="http://schemas.microsoft.com/office/drawing/2014/main" id="{1369835E-8172-F8EE-4DCC-9D9D43778E28}"/>
              </a:ext>
            </a:extLst>
          </p:cNvPr>
          <p:cNvGrpSpPr/>
          <p:nvPr/>
        </p:nvGrpSpPr>
        <p:grpSpPr>
          <a:xfrm>
            <a:off x="5426581" y="3131654"/>
            <a:ext cx="1620960" cy="2312670"/>
            <a:chOff x="822960" y="3102827"/>
            <a:chExt cx="6355080" cy="2312670"/>
          </a:xfrm>
        </p:grpSpPr>
        <p:cxnSp>
          <p:nvCxnSpPr>
            <p:cNvPr id="46" name="直接连接符 45">
              <a:extLst>
                <a:ext uri="{FF2B5EF4-FFF2-40B4-BE49-F238E27FC236}">
                  <a16:creationId xmlns:a16="http://schemas.microsoft.com/office/drawing/2014/main" id="{BC521161-18FC-B8DD-BF3A-88B9951A1B01}"/>
                </a:ext>
              </a:extLst>
            </p:cNvPr>
            <p:cNvCxnSpPr/>
            <p:nvPr/>
          </p:nvCxnSpPr>
          <p:spPr>
            <a:xfrm>
              <a:off x="822960" y="3102827"/>
              <a:ext cx="6355080" cy="0"/>
            </a:xfrm>
            <a:prstGeom prst="line">
              <a:avLst/>
            </a:prstGeom>
            <a:ln>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A62BA5D9-BB9A-C272-2E49-C68E69AF857A}"/>
                </a:ext>
              </a:extLst>
            </p:cNvPr>
            <p:cNvCxnSpPr/>
            <p:nvPr/>
          </p:nvCxnSpPr>
          <p:spPr>
            <a:xfrm>
              <a:off x="822960" y="3941265"/>
              <a:ext cx="6355080" cy="0"/>
            </a:xfrm>
            <a:prstGeom prst="line">
              <a:avLst/>
            </a:prstGeom>
            <a:ln>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F8839991-F96C-1BB8-CD1C-42E2DBB7AC2F}"/>
                </a:ext>
              </a:extLst>
            </p:cNvPr>
            <p:cNvCxnSpPr/>
            <p:nvPr/>
          </p:nvCxnSpPr>
          <p:spPr>
            <a:xfrm>
              <a:off x="822960" y="4619683"/>
              <a:ext cx="6355080" cy="0"/>
            </a:xfrm>
            <a:prstGeom prst="line">
              <a:avLst/>
            </a:prstGeom>
            <a:ln>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7C063297-B1DA-C095-436A-2E73878F0751}"/>
                </a:ext>
              </a:extLst>
            </p:cNvPr>
            <p:cNvCxnSpPr/>
            <p:nvPr/>
          </p:nvCxnSpPr>
          <p:spPr>
            <a:xfrm>
              <a:off x="822960" y="5415497"/>
              <a:ext cx="6355080" cy="0"/>
            </a:xfrm>
            <a:prstGeom prst="line">
              <a:avLst/>
            </a:prstGeom>
            <a:ln>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23" name="任意多边形: 形状 122">
            <a:extLst>
              <a:ext uri="{FF2B5EF4-FFF2-40B4-BE49-F238E27FC236}">
                <a16:creationId xmlns:a16="http://schemas.microsoft.com/office/drawing/2014/main" id="{ED177466-56A5-BBE0-BEEB-0D6B9EED0E0A}"/>
              </a:ext>
            </a:extLst>
          </p:cNvPr>
          <p:cNvSpPr/>
          <p:nvPr/>
        </p:nvSpPr>
        <p:spPr>
          <a:xfrm>
            <a:off x="763369" y="2700125"/>
            <a:ext cx="132630" cy="176652"/>
          </a:xfrm>
          <a:custGeom>
            <a:avLst/>
            <a:gdLst>
              <a:gd name="connsiteX0" fmla="*/ 85382 w 132630"/>
              <a:gd name="connsiteY0" fmla="*/ 135434 h 176652"/>
              <a:gd name="connsiteX1" fmla="*/ 61746 w 132630"/>
              <a:gd name="connsiteY1" fmla="*/ 120913 h 176652"/>
              <a:gd name="connsiteX2" fmla="*/ 64054 w 132630"/>
              <a:gd name="connsiteY2" fmla="*/ 93214 h 176652"/>
              <a:gd name="connsiteX3" fmla="*/ 132631 w 132630"/>
              <a:gd name="connsiteY3" fmla="*/ 0 h 176652"/>
              <a:gd name="connsiteX4" fmla="*/ 32386 w 132630"/>
              <a:gd name="connsiteY4" fmla="*/ 0 h 176652"/>
              <a:gd name="connsiteX5" fmla="*/ 0 w 132630"/>
              <a:gd name="connsiteY5" fmla="*/ 32386 h 176652"/>
              <a:gd name="connsiteX6" fmla="*/ 0 w 132630"/>
              <a:gd name="connsiteY6" fmla="*/ 144266 h 176652"/>
              <a:gd name="connsiteX7" fmla="*/ 32386 w 132630"/>
              <a:gd name="connsiteY7" fmla="*/ 176653 h 176652"/>
              <a:gd name="connsiteX8" fmla="*/ 91588 w 132630"/>
              <a:gd name="connsiteY8" fmla="*/ 176653 h 176652"/>
              <a:gd name="connsiteX9" fmla="*/ 100786 w 132630"/>
              <a:gd name="connsiteY9" fmla="*/ 135434 h 17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630" h="176652">
                <a:moveTo>
                  <a:pt x="85382" y="135434"/>
                </a:moveTo>
                <a:cubicBezTo>
                  <a:pt x="75336" y="135434"/>
                  <a:pt x="66280" y="129863"/>
                  <a:pt x="61746" y="120913"/>
                </a:cubicBezTo>
                <a:cubicBezTo>
                  <a:pt x="57200" y="111903"/>
                  <a:pt x="58083" y="101304"/>
                  <a:pt x="64054" y="93214"/>
                </a:cubicBezTo>
                <a:lnTo>
                  <a:pt x="132631" y="0"/>
                </a:lnTo>
                <a:lnTo>
                  <a:pt x="32386" y="0"/>
                </a:lnTo>
                <a:cubicBezTo>
                  <a:pt x="14533" y="0"/>
                  <a:pt x="0" y="14521"/>
                  <a:pt x="0" y="32386"/>
                </a:cubicBezTo>
                <a:lnTo>
                  <a:pt x="0" y="144266"/>
                </a:lnTo>
                <a:cubicBezTo>
                  <a:pt x="0" y="162132"/>
                  <a:pt x="14533" y="176653"/>
                  <a:pt x="32386" y="176653"/>
                </a:cubicBezTo>
                <a:lnTo>
                  <a:pt x="91588" y="176653"/>
                </a:lnTo>
                <a:lnTo>
                  <a:pt x="100786" y="135434"/>
                </a:lnTo>
                <a:close/>
              </a:path>
            </a:pathLst>
          </a:custGeom>
          <a:solidFill>
            <a:srgbClr val="006DB6"/>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24" name="任意多边形: 形状 123">
            <a:extLst>
              <a:ext uri="{FF2B5EF4-FFF2-40B4-BE49-F238E27FC236}">
                <a16:creationId xmlns:a16="http://schemas.microsoft.com/office/drawing/2014/main" id="{DE835E66-297F-A45F-E812-56F4EEB29473}"/>
              </a:ext>
            </a:extLst>
          </p:cNvPr>
          <p:cNvSpPr/>
          <p:nvPr/>
        </p:nvSpPr>
        <p:spPr>
          <a:xfrm>
            <a:off x="923215" y="2700125"/>
            <a:ext cx="122691" cy="176652"/>
          </a:xfrm>
          <a:custGeom>
            <a:avLst/>
            <a:gdLst>
              <a:gd name="connsiteX0" fmla="*/ 102082 w 122691"/>
              <a:gd name="connsiteY0" fmla="*/ 35331 h 176652"/>
              <a:gd name="connsiteX1" fmla="*/ 99243 w 122691"/>
              <a:gd name="connsiteY1" fmla="*/ 35331 h 176652"/>
              <a:gd name="connsiteX2" fmla="*/ 99243 w 122691"/>
              <a:gd name="connsiteY2" fmla="*/ 32386 h 176652"/>
              <a:gd name="connsiteX3" fmla="*/ 66857 w 122691"/>
              <a:gd name="connsiteY3" fmla="*/ 0 h 176652"/>
              <a:gd name="connsiteX4" fmla="*/ 34082 w 122691"/>
              <a:gd name="connsiteY4" fmla="*/ 0 h 176652"/>
              <a:gd name="connsiteX5" fmla="*/ 33670 w 122691"/>
              <a:gd name="connsiteY5" fmla="*/ 2980 h 176652"/>
              <a:gd name="connsiteX6" fmla="*/ 22211 w 122691"/>
              <a:gd name="connsiteY6" fmla="*/ 52996 h 176652"/>
              <a:gd name="connsiteX7" fmla="*/ 40359 w 122691"/>
              <a:gd name="connsiteY7" fmla="*/ 52996 h 176652"/>
              <a:gd name="connsiteX8" fmla="*/ 64090 w 122691"/>
              <a:gd name="connsiteY8" fmla="*/ 67717 h 176652"/>
              <a:gd name="connsiteX9" fmla="*/ 61475 w 122691"/>
              <a:gd name="connsiteY9" fmla="*/ 95498 h 176652"/>
              <a:gd name="connsiteX10" fmla="*/ 0 w 122691"/>
              <a:gd name="connsiteY10" fmla="*/ 176653 h 176652"/>
              <a:gd name="connsiteX11" fmla="*/ 66857 w 122691"/>
              <a:gd name="connsiteY11" fmla="*/ 176653 h 176652"/>
              <a:gd name="connsiteX12" fmla="*/ 99243 w 122691"/>
              <a:gd name="connsiteY12" fmla="*/ 144266 h 176652"/>
              <a:gd name="connsiteX13" fmla="*/ 99243 w 122691"/>
              <a:gd name="connsiteY13" fmla="*/ 141322 h 176652"/>
              <a:gd name="connsiteX14" fmla="*/ 102082 w 122691"/>
              <a:gd name="connsiteY14" fmla="*/ 141322 h 176652"/>
              <a:gd name="connsiteX15" fmla="*/ 122691 w 122691"/>
              <a:gd name="connsiteY15" fmla="*/ 120713 h 176652"/>
              <a:gd name="connsiteX16" fmla="*/ 122691 w 122691"/>
              <a:gd name="connsiteY16" fmla="*/ 55940 h 176652"/>
              <a:gd name="connsiteX17" fmla="*/ 102082 w 122691"/>
              <a:gd name="connsiteY17" fmla="*/ 35331 h 17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2691" h="176652">
                <a:moveTo>
                  <a:pt x="102082" y="35331"/>
                </a:moveTo>
                <a:lnTo>
                  <a:pt x="99243" y="35331"/>
                </a:lnTo>
                <a:lnTo>
                  <a:pt x="99243" y="32386"/>
                </a:lnTo>
                <a:cubicBezTo>
                  <a:pt x="99243" y="14521"/>
                  <a:pt x="84711" y="0"/>
                  <a:pt x="66857" y="0"/>
                </a:cubicBezTo>
                <a:lnTo>
                  <a:pt x="34082" y="0"/>
                </a:lnTo>
                <a:cubicBezTo>
                  <a:pt x="33976" y="989"/>
                  <a:pt x="33894" y="1990"/>
                  <a:pt x="33670" y="2980"/>
                </a:cubicBezTo>
                <a:lnTo>
                  <a:pt x="22211" y="52996"/>
                </a:lnTo>
                <a:lnTo>
                  <a:pt x="40359" y="52996"/>
                </a:lnTo>
                <a:cubicBezTo>
                  <a:pt x="50499" y="52996"/>
                  <a:pt x="59591" y="58637"/>
                  <a:pt x="64090" y="67717"/>
                </a:cubicBezTo>
                <a:cubicBezTo>
                  <a:pt x="68588" y="76773"/>
                  <a:pt x="67587" y="87419"/>
                  <a:pt x="61475" y="95498"/>
                </a:cubicBezTo>
                <a:lnTo>
                  <a:pt x="0" y="176653"/>
                </a:lnTo>
                <a:lnTo>
                  <a:pt x="66857" y="176653"/>
                </a:lnTo>
                <a:cubicBezTo>
                  <a:pt x="84711" y="176653"/>
                  <a:pt x="99243" y="162132"/>
                  <a:pt x="99243" y="144266"/>
                </a:cubicBezTo>
                <a:lnTo>
                  <a:pt x="99243" y="141322"/>
                </a:lnTo>
                <a:lnTo>
                  <a:pt x="102082" y="141322"/>
                </a:lnTo>
                <a:cubicBezTo>
                  <a:pt x="113446" y="141322"/>
                  <a:pt x="122691" y="132077"/>
                  <a:pt x="122691" y="120713"/>
                </a:cubicBezTo>
                <a:lnTo>
                  <a:pt x="122691" y="55940"/>
                </a:lnTo>
                <a:cubicBezTo>
                  <a:pt x="122691" y="44575"/>
                  <a:pt x="113446" y="35331"/>
                  <a:pt x="102082" y="35331"/>
                </a:cubicBezTo>
                <a:close/>
              </a:path>
            </a:pathLst>
          </a:custGeom>
          <a:solidFill>
            <a:srgbClr val="006DB6"/>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25" name="任意多边形: 形状 124">
            <a:extLst>
              <a:ext uri="{FF2B5EF4-FFF2-40B4-BE49-F238E27FC236}">
                <a16:creationId xmlns:a16="http://schemas.microsoft.com/office/drawing/2014/main" id="{56ED0450-F3F1-6AFA-B2EA-AA4E27B8EFAF}"/>
              </a:ext>
            </a:extLst>
          </p:cNvPr>
          <p:cNvSpPr/>
          <p:nvPr/>
        </p:nvSpPr>
        <p:spPr>
          <a:xfrm>
            <a:off x="839922" y="2688327"/>
            <a:ext cx="132478" cy="212003"/>
          </a:xfrm>
          <a:custGeom>
            <a:avLst/>
            <a:gdLst>
              <a:gd name="connsiteX0" fmla="*/ 38895 w 132478"/>
              <a:gd name="connsiteY0" fmla="*/ 212004 h 212003"/>
              <a:gd name="connsiteX1" fmla="*/ 35185 w 132478"/>
              <a:gd name="connsiteY1" fmla="*/ 211191 h 212003"/>
              <a:gd name="connsiteX2" fmla="*/ 30274 w 132478"/>
              <a:gd name="connsiteY2" fmla="*/ 201251 h 212003"/>
              <a:gd name="connsiteX3" fmla="*/ 46267 w 132478"/>
              <a:gd name="connsiteY3" fmla="*/ 129566 h 212003"/>
              <a:gd name="connsiteX4" fmla="*/ 8828 w 132478"/>
              <a:gd name="connsiteY4" fmla="*/ 129566 h 212003"/>
              <a:gd name="connsiteX5" fmla="*/ 950 w 132478"/>
              <a:gd name="connsiteY5" fmla="*/ 124714 h 212003"/>
              <a:gd name="connsiteX6" fmla="*/ 1715 w 132478"/>
              <a:gd name="connsiteY6" fmla="*/ 115492 h 212003"/>
              <a:gd name="connsiteX7" fmla="*/ 84023 w 132478"/>
              <a:gd name="connsiteY7" fmla="*/ 3613 h 212003"/>
              <a:gd name="connsiteX8" fmla="*/ 94823 w 132478"/>
              <a:gd name="connsiteY8" fmla="*/ 821 h 212003"/>
              <a:gd name="connsiteX9" fmla="*/ 99746 w 132478"/>
              <a:gd name="connsiteY9" fmla="*/ 10820 h 212003"/>
              <a:gd name="connsiteX10" fmla="*/ 83340 w 132478"/>
              <a:gd name="connsiteY10" fmla="*/ 82458 h 212003"/>
              <a:gd name="connsiteX11" fmla="*/ 123653 w 132478"/>
              <a:gd name="connsiteY11" fmla="*/ 82458 h 212003"/>
              <a:gd name="connsiteX12" fmla="*/ 131555 w 132478"/>
              <a:gd name="connsiteY12" fmla="*/ 87358 h 212003"/>
              <a:gd name="connsiteX13" fmla="*/ 130683 w 132478"/>
              <a:gd name="connsiteY13" fmla="*/ 96626 h 212003"/>
              <a:gd name="connsiteX14" fmla="*/ 45925 w 132478"/>
              <a:gd name="connsiteY14" fmla="*/ 208506 h 212003"/>
              <a:gd name="connsiteX15" fmla="*/ 38895 w 132478"/>
              <a:gd name="connsiteY15" fmla="*/ 212004 h 212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2478" h="212003">
                <a:moveTo>
                  <a:pt x="38895" y="212004"/>
                </a:moveTo>
                <a:cubicBezTo>
                  <a:pt x="37646" y="212004"/>
                  <a:pt x="36386" y="211745"/>
                  <a:pt x="35185" y="211191"/>
                </a:cubicBezTo>
                <a:cubicBezTo>
                  <a:pt x="31416" y="209448"/>
                  <a:pt x="29379" y="205303"/>
                  <a:pt x="30274" y="201251"/>
                </a:cubicBezTo>
                <a:lnTo>
                  <a:pt x="46267" y="129566"/>
                </a:lnTo>
                <a:lnTo>
                  <a:pt x="8828" y="129566"/>
                </a:lnTo>
                <a:cubicBezTo>
                  <a:pt x="5496" y="129566"/>
                  <a:pt x="2445" y="127693"/>
                  <a:pt x="950" y="124714"/>
                </a:cubicBezTo>
                <a:cubicBezTo>
                  <a:pt x="-546" y="121746"/>
                  <a:pt x="-263" y="118178"/>
                  <a:pt x="1715" y="115492"/>
                </a:cubicBezTo>
                <a:lnTo>
                  <a:pt x="84023" y="3613"/>
                </a:lnTo>
                <a:cubicBezTo>
                  <a:pt x="86485" y="233"/>
                  <a:pt x="90995" y="-957"/>
                  <a:pt x="94823" y="821"/>
                </a:cubicBezTo>
                <a:cubicBezTo>
                  <a:pt x="98627" y="2564"/>
                  <a:pt x="100688" y="6733"/>
                  <a:pt x="99746" y="10820"/>
                </a:cubicBezTo>
                <a:lnTo>
                  <a:pt x="83340" y="82458"/>
                </a:lnTo>
                <a:lnTo>
                  <a:pt x="123653" y="82458"/>
                </a:lnTo>
                <a:cubicBezTo>
                  <a:pt x="127009" y="82458"/>
                  <a:pt x="130071" y="84355"/>
                  <a:pt x="131555" y="87358"/>
                </a:cubicBezTo>
                <a:cubicBezTo>
                  <a:pt x="133050" y="90361"/>
                  <a:pt x="132709" y="93953"/>
                  <a:pt x="130683" y="96626"/>
                </a:cubicBezTo>
                <a:lnTo>
                  <a:pt x="45925" y="208506"/>
                </a:lnTo>
                <a:cubicBezTo>
                  <a:pt x="44218" y="210767"/>
                  <a:pt x="41592" y="212004"/>
                  <a:pt x="38895" y="212004"/>
                </a:cubicBezTo>
                <a:close/>
              </a:path>
            </a:pathLst>
          </a:custGeom>
          <a:solidFill>
            <a:srgbClr val="00528A"/>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26" name="任意多边形: 形状 125">
            <a:extLst>
              <a:ext uri="{FF2B5EF4-FFF2-40B4-BE49-F238E27FC236}">
                <a16:creationId xmlns:a16="http://schemas.microsoft.com/office/drawing/2014/main" id="{75AD86D3-EA84-6926-37F5-5FF65386981B}"/>
              </a:ext>
            </a:extLst>
          </p:cNvPr>
          <p:cNvSpPr/>
          <p:nvPr/>
        </p:nvSpPr>
        <p:spPr>
          <a:xfrm>
            <a:off x="763369" y="3454925"/>
            <a:ext cx="102635" cy="176652"/>
          </a:xfrm>
          <a:custGeom>
            <a:avLst/>
            <a:gdLst>
              <a:gd name="connsiteX0" fmla="*/ 97759 w 102635"/>
              <a:gd name="connsiteY0" fmla="*/ 170587 h 176652"/>
              <a:gd name="connsiteX1" fmla="*/ 64773 w 102635"/>
              <a:gd name="connsiteY1" fmla="*/ 98337 h 176652"/>
              <a:gd name="connsiteX2" fmla="*/ 85300 w 102635"/>
              <a:gd name="connsiteY2" fmla="*/ 39452 h 176652"/>
              <a:gd name="connsiteX3" fmla="*/ 102635 w 102635"/>
              <a:gd name="connsiteY3" fmla="*/ 0 h 176652"/>
              <a:gd name="connsiteX4" fmla="*/ 32386 w 102635"/>
              <a:gd name="connsiteY4" fmla="*/ 0 h 176652"/>
              <a:gd name="connsiteX5" fmla="*/ 0 w 102635"/>
              <a:gd name="connsiteY5" fmla="*/ 32386 h 176652"/>
              <a:gd name="connsiteX6" fmla="*/ 0 w 102635"/>
              <a:gd name="connsiteY6" fmla="*/ 144266 h 176652"/>
              <a:gd name="connsiteX7" fmla="*/ 32386 w 102635"/>
              <a:gd name="connsiteY7" fmla="*/ 176653 h 176652"/>
              <a:gd name="connsiteX8" fmla="*/ 93096 w 102635"/>
              <a:gd name="connsiteY8" fmla="*/ 176653 h 176652"/>
              <a:gd name="connsiteX9" fmla="*/ 97759 w 102635"/>
              <a:gd name="connsiteY9" fmla="*/ 170587 h 17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635" h="176652">
                <a:moveTo>
                  <a:pt x="97759" y="170587"/>
                </a:moveTo>
                <a:cubicBezTo>
                  <a:pt x="76561" y="156703"/>
                  <a:pt x="64773" y="131371"/>
                  <a:pt x="64773" y="98337"/>
                </a:cubicBezTo>
                <a:cubicBezTo>
                  <a:pt x="64773" y="73747"/>
                  <a:pt x="75678" y="55528"/>
                  <a:pt x="85300" y="39452"/>
                </a:cubicBezTo>
                <a:cubicBezTo>
                  <a:pt x="93049" y="26415"/>
                  <a:pt x="99856" y="14886"/>
                  <a:pt x="102635" y="0"/>
                </a:cubicBezTo>
                <a:lnTo>
                  <a:pt x="32386" y="0"/>
                </a:lnTo>
                <a:cubicBezTo>
                  <a:pt x="14533" y="0"/>
                  <a:pt x="0" y="14521"/>
                  <a:pt x="0" y="32386"/>
                </a:cubicBezTo>
                <a:lnTo>
                  <a:pt x="0" y="144266"/>
                </a:lnTo>
                <a:cubicBezTo>
                  <a:pt x="0" y="162132"/>
                  <a:pt x="14533" y="176653"/>
                  <a:pt x="32386" y="176653"/>
                </a:cubicBezTo>
                <a:lnTo>
                  <a:pt x="93096" y="176653"/>
                </a:lnTo>
                <a:cubicBezTo>
                  <a:pt x="94745" y="174804"/>
                  <a:pt x="96323" y="172813"/>
                  <a:pt x="97759" y="170587"/>
                </a:cubicBezTo>
                <a:close/>
              </a:path>
            </a:pathLst>
          </a:custGeom>
          <a:solidFill>
            <a:srgbClr val="006DB6"/>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27" name="任意多边形: 形状 126">
            <a:extLst>
              <a:ext uri="{FF2B5EF4-FFF2-40B4-BE49-F238E27FC236}">
                <a16:creationId xmlns:a16="http://schemas.microsoft.com/office/drawing/2014/main" id="{4F5CEE77-90B6-A005-72D1-7FC6600E74F3}"/>
              </a:ext>
            </a:extLst>
          </p:cNvPr>
          <p:cNvSpPr/>
          <p:nvPr/>
        </p:nvSpPr>
        <p:spPr>
          <a:xfrm>
            <a:off x="932378" y="3454925"/>
            <a:ext cx="113528" cy="176652"/>
          </a:xfrm>
          <a:custGeom>
            <a:avLst/>
            <a:gdLst>
              <a:gd name="connsiteX0" fmla="*/ 92919 w 113528"/>
              <a:gd name="connsiteY0" fmla="*/ 35331 h 176652"/>
              <a:gd name="connsiteX1" fmla="*/ 90081 w 113528"/>
              <a:gd name="connsiteY1" fmla="*/ 35331 h 176652"/>
              <a:gd name="connsiteX2" fmla="*/ 90081 w 113528"/>
              <a:gd name="connsiteY2" fmla="*/ 32386 h 176652"/>
              <a:gd name="connsiteX3" fmla="*/ 57695 w 113528"/>
              <a:gd name="connsiteY3" fmla="*/ 0 h 176652"/>
              <a:gd name="connsiteX4" fmla="*/ 13320 w 113528"/>
              <a:gd name="connsiteY4" fmla="*/ 0 h 176652"/>
              <a:gd name="connsiteX5" fmla="*/ 48862 w 113528"/>
              <a:gd name="connsiteY5" fmla="*/ 93273 h 176652"/>
              <a:gd name="connsiteX6" fmla="*/ 0 w 113528"/>
              <a:gd name="connsiteY6" fmla="*/ 176653 h 176652"/>
              <a:gd name="connsiteX7" fmla="*/ 57695 w 113528"/>
              <a:gd name="connsiteY7" fmla="*/ 176653 h 176652"/>
              <a:gd name="connsiteX8" fmla="*/ 90081 w 113528"/>
              <a:gd name="connsiteY8" fmla="*/ 144266 h 176652"/>
              <a:gd name="connsiteX9" fmla="*/ 90081 w 113528"/>
              <a:gd name="connsiteY9" fmla="*/ 141322 h 176652"/>
              <a:gd name="connsiteX10" fmla="*/ 92919 w 113528"/>
              <a:gd name="connsiteY10" fmla="*/ 141322 h 176652"/>
              <a:gd name="connsiteX11" fmla="*/ 113529 w 113528"/>
              <a:gd name="connsiteY11" fmla="*/ 120713 h 176652"/>
              <a:gd name="connsiteX12" fmla="*/ 113529 w 113528"/>
              <a:gd name="connsiteY12" fmla="*/ 55940 h 176652"/>
              <a:gd name="connsiteX13" fmla="*/ 92919 w 113528"/>
              <a:gd name="connsiteY13" fmla="*/ 35331 h 17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3528" h="176652">
                <a:moveTo>
                  <a:pt x="92919" y="35331"/>
                </a:moveTo>
                <a:lnTo>
                  <a:pt x="90081" y="35331"/>
                </a:lnTo>
                <a:lnTo>
                  <a:pt x="90081" y="32386"/>
                </a:lnTo>
                <a:cubicBezTo>
                  <a:pt x="90081" y="14521"/>
                  <a:pt x="75548" y="0"/>
                  <a:pt x="57695" y="0"/>
                </a:cubicBezTo>
                <a:lnTo>
                  <a:pt x="13320" y="0"/>
                </a:lnTo>
                <a:cubicBezTo>
                  <a:pt x="32575" y="22894"/>
                  <a:pt x="48862" y="52407"/>
                  <a:pt x="48862" y="93273"/>
                </a:cubicBezTo>
                <a:cubicBezTo>
                  <a:pt x="48862" y="126259"/>
                  <a:pt x="33364" y="162838"/>
                  <a:pt x="0" y="176653"/>
                </a:cubicBezTo>
                <a:lnTo>
                  <a:pt x="57695" y="176653"/>
                </a:lnTo>
                <a:cubicBezTo>
                  <a:pt x="75548" y="176653"/>
                  <a:pt x="90081" y="162132"/>
                  <a:pt x="90081" y="144266"/>
                </a:cubicBezTo>
                <a:lnTo>
                  <a:pt x="90081" y="141322"/>
                </a:lnTo>
                <a:lnTo>
                  <a:pt x="92919" y="141322"/>
                </a:lnTo>
                <a:cubicBezTo>
                  <a:pt x="104284" y="141322"/>
                  <a:pt x="113529" y="132077"/>
                  <a:pt x="113529" y="120713"/>
                </a:cubicBezTo>
                <a:lnTo>
                  <a:pt x="113529" y="55940"/>
                </a:lnTo>
                <a:cubicBezTo>
                  <a:pt x="113529" y="44575"/>
                  <a:pt x="104284" y="35331"/>
                  <a:pt x="92919" y="35331"/>
                </a:cubicBezTo>
                <a:close/>
              </a:path>
            </a:pathLst>
          </a:custGeom>
          <a:solidFill>
            <a:srgbClr val="006DB6"/>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28" name="任意多边形: 形状 127">
            <a:extLst>
              <a:ext uri="{FF2B5EF4-FFF2-40B4-BE49-F238E27FC236}">
                <a16:creationId xmlns:a16="http://schemas.microsoft.com/office/drawing/2014/main" id="{A03D8622-FF76-BF0B-BCA7-29565905879E}"/>
              </a:ext>
            </a:extLst>
          </p:cNvPr>
          <p:cNvSpPr/>
          <p:nvPr/>
        </p:nvSpPr>
        <p:spPr>
          <a:xfrm>
            <a:off x="833998" y="3431353"/>
            <a:ext cx="129576" cy="247331"/>
          </a:xfrm>
          <a:custGeom>
            <a:avLst/>
            <a:gdLst>
              <a:gd name="connsiteX0" fmla="*/ 129577 w 129576"/>
              <a:gd name="connsiteY0" fmla="*/ 116845 h 247331"/>
              <a:gd name="connsiteX1" fmla="*/ 75521 w 129576"/>
              <a:gd name="connsiteY1" fmla="*/ 187977 h 247331"/>
              <a:gd name="connsiteX2" fmla="*/ 76734 w 129576"/>
              <a:gd name="connsiteY2" fmla="*/ 110521 h 247331"/>
              <a:gd name="connsiteX3" fmla="*/ 11102 w 129576"/>
              <a:gd name="connsiteY3" fmla="*/ 246979 h 247331"/>
              <a:gd name="connsiteX4" fmla="*/ 8864 w 129576"/>
              <a:gd name="connsiteY4" fmla="*/ 247332 h 247331"/>
              <a:gd name="connsiteX5" fmla="*/ 267 w 129576"/>
              <a:gd name="connsiteY5" fmla="*/ 240737 h 247331"/>
              <a:gd name="connsiteX6" fmla="*/ 6626 w 129576"/>
              <a:gd name="connsiteY6" fmla="*/ 229902 h 247331"/>
              <a:gd name="connsiteX7" fmla="*/ 50790 w 129576"/>
              <a:gd name="connsiteY7" fmla="*/ 185739 h 247331"/>
              <a:gd name="connsiteX8" fmla="*/ 11808 w 129576"/>
              <a:gd name="connsiteY8" fmla="*/ 121909 h 247331"/>
              <a:gd name="connsiteX9" fmla="*/ 29827 w 129576"/>
              <a:gd name="connsiteY9" fmla="*/ 72093 h 247331"/>
              <a:gd name="connsiteX10" fmla="*/ 51025 w 129576"/>
              <a:gd name="connsiteY10" fmla="*/ 8851 h 247331"/>
              <a:gd name="connsiteX11" fmla="*/ 56325 w 129576"/>
              <a:gd name="connsiteY11" fmla="*/ 725 h 247331"/>
              <a:gd name="connsiteX12" fmla="*/ 65746 w 129576"/>
              <a:gd name="connsiteY12" fmla="*/ 2374 h 247331"/>
              <a:gd name="connsiteX13" fmla="*/ 67277 w 129576"/>
              <a:gd name="connsiteY13" fmla="*/ 3787 h 247331"/>
              <a:gd name="connsiteX14" fmla="*/ 129577 w 129576"/>
              <a:gd name="connsiteY14" fmla="*/ 116845 h 24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9576" h="247331">
                <a:moveTo>
                  <a:pt x="129577" y="116845"/>
                </a:moveTo>
                <a:cubicBezTo>
                  <a:pt x="129577" y="149349"/>
                  <a:pt x="112618" y="184208"/>
                  <a:pt x="75521" y="187977"/>
                </a:cubicBezTo>
                <a:cubicBezTo>
                  <a:pt x="86520" y="157169"/>
                  <a:pt x="76734" y="110521"/>
                  <a:pt x="76734" y="110521"/>
                </a:cubicBezTo>
                <a:cubicBezTo>
                  <a:pt x="78265" y="147735"/>
                  <a:pt x="70692" y="224768"/>
                  <a:pt x="11102" y="246979"/>
                </a:cubicBezTo>
                <a:cubicBezTo>
                  <a:pt x="10395" y="247214"/>
                  <a:pt x="9571" y="247332"/>
                  <a:pt x="8864" y="247332"/>
                </a:cubicBezTo>
                <a:cubicBezTo>
                  <a:pt x="4978" y="247332"/>
                  <a:pt x="1327" y="244741"/>
                  <a:pt x="267" y="240737"/>
                </a:cubicBezTo>
                <a:cubicBezTo>
                  <a:pt x="-911" y="236026"/>
                  <a:pt x="1916" y="231198"/>
                  <a:pt x="6626" y="229902"/>
                </a:cubicBezTo>
                <a:cubicBezTo>
                  <a:pt x="30651" y="223661"/>
                  <a:pt x="43606" y="205289"/>
                  <a:pt x="50790" y="185739"/>
                </a:cubicBezTo>
                <a:cubicBezTo>
                  <a:pt x="26176" y="178555"/>
                  <a:pt x="11808" y="155944"/>
                  <a:pt x="11808" y="121909"/>
                </a:cubicBezTo>
                <a:cubicBezTo>
                  <a:pt x="11808" y="102359"/>
                  <a:pt x="20523" y="87638"/>
                  <a:pt x="29827" y="72093"/>
                </a:cubicBezTo>
                <a:cubicBezTo>
                  <a:pt x="40190" y="54663"/>
                  <a:pt x="51025" y="36644"/>
                  <a:pt x="51025" y="8851"/>
                </a:cubicBezTo>
                <a:cubicBezTo>
                  <a:pt x="51025" y="5318"/>
                  <a:pt x="53027" y="2138"/>
                  <a:pt x="56325" y="725"/>
                </a:cubicBezTo>
                <a:cubicBezTo>
                  <a:pt x="59504" y="-688"/>
                  <a:pt x="63273" y="18"/>
                  <a:pt x="65746" y="2374"/>
                </a:cubicBezTo>
                <a:lnTo>
                  <a:pt x="67277" y="3787"/>
                </a:lnTo>
                <a:cubicBezTo>
                  <a:pt x="95070" y="29343"/>
                  <a:pt x="129577" y="61140"/>
                  <a:pt x="129577" y="116845"/>
                </a:cubicBezTo>
                <a:close/>
              </a:path>
            </a:pathLst>
          </a:custGeom>
          <a:solidFill>
            <a:srgbClr val="00528A"/>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29" name="图形 77">
            <a:extLst>
              <a:ext uri="{FF2B5EF4-FFF2-40B4-BE49-F238E27FC236}">
                <a16:creationId xmlns:a16="http://schemas.microsoft.com/office/drawing/2014/main" id="{B4E8B58D-98E3-2420-0B4D-38C66C49BF2A}"/>
              </a:ext>
            </a:extLst>
          </p:cNvPr>
          <p:cNvSpPr/>
          <p:nvPr/>
        </p:nvSpPr>
        <p:spPr>
          <a:xfrm>
            <a:off x="783769" y="4158876"/>
            <a:ext cx="211983" cy="282644"/>
          </a:xfrm>
          <a:custGeom>
            <a:avLst/>
            <a:gdLst>
              <a:gd name="connsiteX0" fmla="*/ 105992 w 211983"/>
              <a:gd name="connsiteY0" fmla="*/ 0 h 282644"/>
              <a:gd name="connsiteX1" fmla="*/ 0 w 211983"/>
              <a:gd name="connsiteY1" fmla="*/ 106757 h 282644"/>
              <a:gd name="connsiteX2" fmla="*/ 100127 w 211983"/>
              <a:gd name="connsiteY2" fmla="*/ 280406 h 282644"/>
              <a:gd name="connsiteX3" fmla="*/ 105992 w 211983"/>
              <a:gd name="connsiteY3" fmla="*/ 282644 h 282644"/>
              <a:gd name="connsiteX4" fmla="*/ 111856 w 211983"/>
              <a:gd name="connsiteY4" fmla="*/ 280418 h 282644"/>
              <a:gd name="connsiteX5" fmla="*/ 211983 w 211983"/>
              <a:gd name="connsiteY5" fmla="*/ 106757 h 282644"/>
              <a:gd name="connsiteX6" fmla="*/ 105992 w 211983"/>
              <a:gd name="connsiteY6" fmla="*/ 0 h 282644"/>
              <a:gd name="connsiteX7" fmla="*/ 140321 w 211983"/>
              <a:gd name="connsiteY7" fmla="*/ 98713 h 282644"/>
              <a:gd name="connsiteX8" fmla="*/ 100574 w 211983"/>
              <a:gd name="connsiteY8" fmla="*/ 161802 h 282644"/>
              <a:gd name="connsiteX9" fmla="*/ 94898 w 211983"/>
              <a:gd name="connsiteY9" fmla="*/ 164876 h 282644"/>
              <a:gd name="connsiteX10" fmla="*/ 92743 w 211983"/>
              <a:gd name="connsiteY10" fmla="*/ 164534 h 282644"/>
              <a:gd name="connsiteX11" fmla="*/ 88326 w 211983"/>
              <a:gd name="connsiteY11" fmla="*/ 157786 h 282644"/>
              <a:gd name="connsiteX12" fmla="*/ 94014 w 211983"/>
              <a:gd name="connsiteY12" fmla="*/ 114400 h 282644"/>
              <a:gd name="connsiteX13" fmla="*/ 77232 w 211983"/>
              <a:gd name="connsiteY13" fmla="*/ 114400 h 282644"/>
              <a:gd name="connsiteX14" fmla="*/ 71368 w 211983"/>
              <a:gd name="connsiteY14" fmla="*/ 111020 h 282644"/>
              <a:gd name="connsiteX15" fmla="*/ 71792 w 211983"/>
              <a:gd name="connsiteY15" fmla="*/ 104496 h 282644"/>
              <a:gd name="connsiteX16" fmla="*/ 111538 w 211983"/>
              <a:gd name="connsiteY16" fmla="*/ 49816 h 282644"/>
              <a:gd name="connsiteX17" fmla="*/ 119429 w 211983"/>
              <a:gd name="connsiteY17" fmla="*/ 47543 h 282644"/>
              <a:gd name="connsiteX18" fmla="*/ 123539 w 211983"/>
              <a:gd name="connsiteY18" fmla="*/ 54350 h 282644"/>
              <a:gd name="connsiteX19" fmla="*/ 118063 w 211983"/>
              <a:gd name="connsiteY19" fmla="*/ 89162 h 282644"/>
              <a:gd name="connsiteX20" fmla="*/ 134656 w 211983"/>
              <a:gd name="connsiteY20" fmla="*/ 89162 h 282644"/>
              <a:gd name="connsiteX21" fmla="*/ 140427 w 211983"/>
              <a:gd name="connsiteY21" fmla="*/ 92366 h 282644"/>
              <a:gd name="connsiteX22" fmla="*/ 140321 w 211983"/>
              <a:gd name="connsiteY22" fmla="*/ 98713 h 282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1983" h="282644">
                <a:moveTo>
                  <a:pt x="105992" y="0"/>
                </a:moveTo>
                <a:cubicBezTo>
                  <a:pt x="47543" y="0"/>
                  <a:pt x="0" y="47896"/>
                  <a:pt x="0" y="106757"/>
                </a:cubicBezTo>
                <a:cubicBezTo>
                  <a:pt x="0" y="190408"/>
                  <a:pt x="96028" y="276779"/>
                  <a:pt x="100127" y="280406"/>
                </a:cubicBezTo>
                <a:cubicBezTo>
                  <a:pt x="101799" y="281902"/>
                  <a:pt x="103895" y="282644"/>
                  <a:pt x="105992" y="282644"/>
                </a:cubicBezTo>
                <a:cubicBezTo>
                  <a:pt x="108088" y="282644"/>
                  <a:pt x="110184" y="281902"/>
                  <a:pt x="111856" y="280418"/>
                </a:cubicBezTo>
                <a:cubicBezTo>
                  <a:pt x="115955" y="276779"/>
                  <a:pt x="211983" y="190408"/>
                  <a:pt x="211983" y="106757"/>
                </a:cubicBezTo>
                <a:cubicBezTo>
                  <a:pt x="211983" y="47896"/>
                  <a:pt x="164440" y="0"/>
                  <a:pt x="105992" y="0"/>
                </a:cubicBezTo>
                <a:close/>
                <a:moveTo>
                  <a:pt x="140321" y="98713"/>
                </a:moveTo>
                <a:lnTo>
                  <a:pt x="100574" y="161802"/>
                </a:lnTo>
                <a:cubicBezTo>
                  <a:pt x="99361" y="163757"/>
                  <a:pt x="97171" y="164876"/>
                  <a:pt x="94898" y="164876"/>
                </a:cubicBezTo>
                <a:cubicBezTo>
                  <a:pt x="94179" y="164876"/>
                  <a:pt x="93449" y="164770"/>
                  <a:pt x="92743" y="164534"/>
                </a:cubicBezTo>
                <a:cubicBezTo>
                  <a:pt x="89775" y="163557"/>
                  <a:pt x="87938" y="160742"/>
                  <a:pt x="88326" y="157786"/>
                </a:cubicBezTo>
                <a:lnTo>
                  <a:pt x="94014" y="114400"/>
                </a:lnTo>
                <a:lnTo>
                  <a:pt x="77232" y="114400"/>
                </a:lnTo>
                <a:cubicBezTo>
                  <a:pt x="74771" y="114400"/>
                  <a:pt x="72510" y="113093"/>
                  <a:pt x="71368" y="111020"/>
                </a:cubicBezTo>
                <a:cubicBezTo>
                  <a:pt x="70225" y="108936"/>
                  <a:pt x="70390" y="106427"/>
                  <a:pt x="71792" y="104496"/>
                </a:cubicBezTo>
                <a:lnTo>
                  <a:pt x="111538" y="49816"/>
                </a:lnTo>
                <a:cubicBezTo>
                  <a:pt x="113293" y="47402"/>
                  <a:pt x="116579" y="46471"/>
                  <a:pt x="119429" y="47543"/>
                </a:cubicBezTo>
                <a:cubicBezTo>
                  <a:pt x="122291" y="48627"/>
                  <a:pt x="123998" y="51441"/>
                  <a:pt x="123539" y="54350"/>
                </a:cubicBezTo>
                <a:lnTo>
                  <a:pt x="118063" y="89162"/>
                </a:lnTo>
                <a:lnTo>
                  <a:pt x="134656" y="89162"/>
                </a:lnTo>
                <a:cubicBezTo>
                  <a:pt x="137047" y="89162"/>
                  <a:pt x="139249" y="90387"/>
                  <a:pt x="140427" y="92366"/>
                </a:cubicBezTo>
                <a:cubicBezTo>
                  <a:pt x="141581" y="94344"/>
                  <a:pt x="141558" y="96770"/>
                  <a:pt x="140321" y="98713"/>
                </a:cubicBezTo>
                <a:close/>
              </a:path>
            </a:pathLst>
          </a:custGeom>
          <a:solidFill>
            <a:srgbClr val="006DB6"/>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30" name="任意多边形: 形状 129">
            <a:extLst>
              <a:ext uri="{FF2B5EF4-FFF2-40B4-BE49-F238E27FC236}">
                <a16:creationId xmlns:a16="http://schemas.microsoft.com/office/drawing/2014/main" id="{D8CA6FD1-4719-0019-6467-09F092D62038}"/>
              </a:ext>
            </a:extLst>
          </p:cNvPr>
          <p:cNvSpPr/>
          <p:nvPr/>
        </p:nvSpPr>
        <p:spPr>
          <a:xfrm>
            <a:off x="881137" y="5251389"/>
            <a:ext cx="132724" cy="70661"/>
          </a:xfrm>
          <a:custGeom>
            <a:avLst/>
            <a:gdLst>
              <a:gd name="connsiteX0" fmla="*/ 132725 w 132724"/>
              <a:gd name="connsiteY0" fmla="*/ 26498 h 70661"/>
              <a:gd name="connsiteX1" fmla="*/ 70543 w 132724"/>
              <a:gd name="connsiteY1" fmla="*/ 70661 h 70661"/>
              <a:gd name="connsiteX2" fmla="*/ 64890 w 132724"/>
              <a:gd name="connsiteY2" fmla="*/ 70661 h 70661"/>
              <a:gd name="connsiteX3" fmla="*/ 0 w 132724"/>
              <a:gd name="connsiteY3" fmla="*/ 8833 h 70661"/>
              <a:gd name="connsiteX4" fmla="*/ 8833 w 132724"/>
              <a:gd name="connsiteY4" fmla="*/ 0 h 70661"/>
              <a:gd name="connsiteX5" fmla="*/ 17665 w 132724"/>
              <a:gd name="connsiteY5" fmla="*/ 8833 h 70661"/>
              <a:gd name="connsiteX6" fmla="*/ 64890 w 132724"/>
              <a:gd name="connsiteY6" fmla="*/ 52996 h 70661"/>
              <a:gd name="connsiteX7" fmla="*/ 70543 w 132724"/>
              <a:gd name="connsiteY7" fmla="*/ 52996 h 70661"/>
              <a:gd name="connsiteX8" fmla="*/ 114471 w 132724"/>
              <a:gd name="connsiteY8" fmla="*/ 24731 h 70661"/>
              <a:gd name="connsiteX9" fmla="*/ 126601 w 132724"/>
              <a:gd name="connsiteY9" fmla="*/ 26498 h 70661"/>
              <a:gd name="connsiteX10" fmla="*/ 132489 w 132724"/>
              <a:gd name="connsiteY10" fmla="*/ 26498 h 70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724" h="70661">
                <a:moveTo>
                  <a:pt x="132725" y="26498"/>
                </a:moveTo>
                <a:cubicBezTo>
                  <a:pt x="124717" y="52054"/>
                  <a:pt x="99868" y="70661"/>
                  <a:pt x="70543" y="70661"/>
                </a:cubicBezTo>
                <a:lnTo>
                  <a:pt x="64890" y="70661"/>
                </a:lnTo>
                <a:cubicBezTo>
                  <a:pt x="29089" y="70661"/>
                  <a:pt x="0" y="42985"/>
                  <a:pt x="0" y="8833"/>
                </a:cubicBezTo>
                <a:cubicBezTo>
                  <a:pt x="0" y="4004"/>
                  <a:pt x="4004" y="0"/>
                  <a:pt x="8833" y="0"/>
                </a:cubicBezTo>
                <a:cubicBezTo>
                  <a:pt x="13661" y="0"/>
                  <a:pt x="17665" y="4004"/>
                  <a:pt x="17665" y="8833"/>
                </a:cubicBezTo>
                <a:cubicBezTo>
                  <a:pt x="17665" y="33211"/>
                  <a:pt x="38864" y="52996"/>
                  <a:pt x="64890" y="52996"/>
                </a:cubicBezTo>
                <a:lnTo>
                  <a:pt x="70543" y="52996"/>
                </a:lnTo>
                <a:cubicBezTo>
                  <a:pt x="90564" y="52996"/>
                  <a:pt x="107758" y="41219"/>
                  <a:pt x="114471" y="24731"/>
                </a:cubicBezTo>
                <a:cubicBezTo>
                  <a:pt x="118357" y="25909"/>
                  <a:pt x="122361" y="26498"/>
                  <a:pt x="126601" y="26498"/>
                </a:cubicBezTo>
                <a:lnTo>
                  <a:pt x="132489" y="26498"/>
                </a:lnTo>
                <a:close/>
              </a:path>
            </a:pathLst>
          </a:custGeom>
          <a:solidFill>
            <a:srgbClr val="00528A"/>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31" name="任意多边形: 形状 130">
            <a:extLst>
              <a:ext uri="{FF2B5EF4-FFF2-40B4-BE49-F238E27FC236}">
                <a16:creationId xmlns:a16="http://schemas.microsoft.com/office/drawing/2014/main" id="{E77DBD82-D8C0-59BD-966F-90C41BF12B87}"/>
              </a:ext>
            </a:extLst>
          </p:cNvPr>
          <p:cNvSpPr/>
          <p:nvPr/>
        </p:nvSpPr>
        <p:spPr>
          <a:xfrm>
            <a:off x="987128" y="5192504"/>
            <a:ext cx="17665" cy="41218"/>
          </a:xfrm>
          <a:custGeom>
            <a:avLst/>
            <a:gdLst>
              <a:gd name="connsiteX0" fmla="*/ 8833 w 17665"/>
              <a:gd name="connsiteY0" fmla="*/ 41219 h 41218"/>
              <a:gd name="connsiteX1" fmla="*/ 0 w 17665"/>
              <a:gd name="connsiteY1" fmla="*/ 32386 h 41218"/>
              <a:gd name="connsiteX2" fmla="*/ 0 w 17665"/>
              <a:gd name="connsiteY2" fmla="*/ 8833 h 41218"/>
              <a:gd name="connsiteX3" fmla="*/ 8833 w 17665"/>
              <a:gd name="connsiteY3" fmla="*/ 0 h 41218"/>
              <a:gd name="connsiteX4" fmla="*/ 17665 w 17665"/>
              <a:gd name="connsiteY4" fmla="*/ 8833 h 41218"/>
              <a:gd name="connsiteX5" fmla="*/ 17665 w 17665"/>
              <a:gd name="connsiteY5" fmla="*/ 32386 h 41218"/>
              <a:gd name="connsiteX6" fmla="*/ 8833 w 17665"/>
              <a:gd name="connsiteY6" fmla="*/ 41219 h 41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5" h="41218">
                <a:moveTo>
                  <a:pt x="8833" y="41219"/>
                </a:moveTo>
                <a:cubicBezTo>
                  <a:pt x="3957" y="41219"/>
                  <a:pt x="0" y="37262"/>
                  <a:pt x="0" y="32386"/>
                </a:cubicBezTo>
                <a:lnTo>
                  <a:pt x="0" y="8833"/>
                </a:lnTo>
                <a:cubicBezTo>
                  <a:pt x="0" y="3957"/>
                  <a:pt x="3957" y="0"/>
                  <a:pt x="8833" y="0"/>
                </a:cubicBezTo>
                <a:cubicBezTo>
                  <a:pt x="13708" y="0"/>
                  <a:pt x="17665" y="3957"/>
                  <a:pt x="17665" y="8833"/>
                </a:cubicBezTo>
                <a:lnTo>
                  <a:pt x="17665" y="32386"/>
                </a:lnTo>
                <a:cubicBezTo>
                  <a:pt x="17665" y="37262"/>
                  <a:pt x="13708" y="41219"/>
                  <a:pt x="8833" y="41219"/>
                </a:cubicBezTo>
                <a:close/>
              </a:path>
            </a:pathLst>
          </a:custGeom>
          <a:solidFill>
            <a:srgbClr val="006DB6"/>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32" name="任意多边形: 形状 131">
            <a:extLst>
              <a:ext uri="{FF2B5EF4-FFF2-40B4-BE49-F238E27FC236}">
                <a16:creationId xmlns:a16="http://schemas.microsoft.com/office/drawing/2014/main" id="{26E4421C-9A36-9834-B56F-A6B9FC2DC924}"/>
              </a:ext>
            </a:extLst>
          </p:cNvPr>
          <p:cNvSpPr/>
          <p:nvPr/>
        </p:nvSpPr>
        <p:spPr>
          <a:xfrm>
            <a:off x="1016570" y="5192504"/>
            <a:ext cx="17665" cy="41218"/>
          </a:xfrm>
          <a:custGeom>
            <a:avLst/>
            <a:gdLst>
              <a:gd name="connsiteX0" fmla="*/ 8833 w 17665"/>
              <a:gd name="connsiteY0" fmla="*/ 41219 h 41218"/>
              <a:gd name="connsiteX1" fmla="*/ 0 w 17665"/>
              <a:gd name="connsiteY1" fmla="*/ 32386 h 41218"/>
              <a:gd name="connsiteX2" fmla="*/ 0 w 17665"/>
              <a:gd name="connsiteY2" fmla="*/ 8833 h 41218"/>
              <a:gd name="connsiteX3" fmla="*/ 8833 w 17665"/>
              <a:gd name="connsiteY3" fmla="*/ 0 h 41218"/>
              <a:gd name="connsiteX4" fmla="*/ 17665 w 17665"/>
              <a:gd name="connsiteY4" fmla="*/ 8833 h 41218"/>
              <a:gd name="connsiteX5" fmla="*/ 17665 w 17665"/>
              <a:gd name="connsiteY5" fmla="*/ 32386 h 41218"/>
              <a:gd name="connsiteX6" fmla="*/ 8833 w 17665"/>
              <a:gd name="connsiteY6" fmla="*/ 41219 h 41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5" h="41218">
                <a:moveTo>
                  <a:pt x="8833" y="41219"/>
                </a:moveTo>
                <a:cubicBezTo>
                  <a:pt x="3957" y="41219"/>
                  <a:pt x="0" y="37262"/>
                  <a:pt x="0" y="32386"/>
                </a:cubicBezTo>
                <a:lnTo>
                  <a:pt x="0" y="8833"/>
                </a:lnTo>
                <a:cubicBezTo>
                  <a:pt x="0" y="3957"/>
                  <a:pt x="3957" y="0"/>
                  <a:pt x="8833" y="0"/>
                </a:cubicBezTo>
                <a:cubicBezTo>
                  <a:pt x="13708" y="0"/>
                  <a:pt x="17665" y="3957"/>
                  <a:pt x="17665" y="8833"/>
                </a:cubicBezTo>
                <a:lnTo>
                  <a:pt x="17665" y="32386"/>
                </a:lnTo>
                <a:cubicBezTo>
                  <a:pt x="17665" y="37262"/>
                  <a:pt x="13708" y="41219"/>
                  <a:pt x="8833" y="41219"/>
                </a:cubicBezTo>
                <a:close/>
              </a:path>
            </a:pathLst>
          </a:custGeom>
          <a:solidFill>
            <a:srgbClr val="006DB6"/>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33" name="任意多边形: 形状 132">
            <a:extLst>
              <a:ext uri="{FF2B5EF4-FFF2-40B4-BE49-F238E27FC236}">
                <a16:creationId xmlns:a16="http://schemas.microsoft.com/office/drawing/2014/main" id="{D5B05959-1246-B3E2-FA57-47F1ABAE7A3D}"/>
              </a:ext>
            </a:extLst>
          </p:cNvPr>
          <p:cNvSpPr/>
          <p:nvPr/>
        </p:nvSpPr>
        <p:spPr>
          <a:xfrm>
            <a:off x="769610" y="5051536"/>
            <a:ext cx="97041" cy="97041"/>
          </a:xfrm>
          <a:custGeom>
            <a:avLst/>
            <a:gdLst>
              <a:gd name="connsiteX0" fmla="*/ 0 w 97041"/>
              <a:gd name="connsiteY0" fmla="*/ 97041 h 97041"/>
              <a:gd name="connsiteX1" fmla="*/ 97041 w 97041"/>
              <a:gd name="connsiteY1" fmla="*/ 0 h 97041"/>
              <a:gd name="connsiteX2" fmla="*/ 0 w 97041"/>
              <a:gd name="connsiteY2" fmla="*/ 97041 h 97041"/>
            </a:gdLst>
            <a:ahLst/>
            <a:cxnLst>
              <a:cxn ang="0">
                <a:pos x="connsiteX0" y="connsiteY0"/>
              </a:cxn>
              <a:cxn ang="0">
                <a:pos x="connsiteX1" y="connsiteY1"/>
              </a:cxn>
              <a:cxn ang="0">
                <a:pos x="connsiteX2" y="connsiteY2"/>
              </a:cxn>
            </a:cxnLst>
            <a:rect l="l" t="t" r="r" b="b"/>
            <a:pathLst>
              <a:path w="97041" h="97041">
                <a:moveTo>
                  <a:pt x="0" y="97041"/>
                </a:moveTo>
                <a:lnTo>
                  <a:pt x="97041" y="0"/>
                </a:lnTo>
                <a:cubicBezTo>
                  <a:pt x="45459" y="4122"/>
                  <a:pt x="4122" y="45459"/>
                  <a:pt x="0" y="97041"/>
                </a:cubicBezTo>
                <a:close/>
              </a:path>
            </a:pathLst>
          </a:custGeom>
          <a:solidFill>
            <a:srgbClr val="006DB6"/>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34" name="任意多边形: 形状 133">
            <a:extLst>
              <a:ext uri="{FF2B5EF4-FFF2-40B4-BE49-F238E27FC236}">
                <a16:creationId xmlns:a16="http://schemas.microsoft.com/office/drawing/2014/main" id="{D4B78464-4A05-5AC3-776A-E0836D762BC9}"/>
              </a:ext>
            </a:extLst>
          </p:cNvPr>
          <p:cNvSpPr/>
          <p:nvPr/>
        </p:nvSpPr>
        <p:spPr>
          <a:xfrm>
            <a:off x="868300" y="5150343"/>
            <a:ext cx="112939" cy="112822"/>
          </a:xfrm>
          <a:custGeom>
            <a:avLst/>
            <a:gdLst>
              <a:gd name="connsiteX0" fmla="*/ 112704 w 112939"/>
              <a:gd name="connsiteY0" fmla="*/ 0 h 112822"/>
              <a:gd name="connsiteX1" fmla="*/ 1060 w 112939"/>
              <a:gd name="connsiteY1" fmla="*/ 111644 h 112822"/>
              <a:gd name="connsiteX2" fmla="*/ 0 w 112939"/>
              <a:gd name="connsiteY2" fmla="*/ 112587 h 112822"/>
              <a:gd name="connsiteX3" fmla="*/ 6948 w 112939"/>
              <a:gd name="connsiteY3" fmla="*/ 112822 h 112822"/>
              <a:gd name="connsiteX4" fmla="*/ 112940 w 112939"/>
              <a:gd name="connsiteY4" fmla="*/ 6831 h 112822"/>
              <a:gd name="connsiteX5" fmla="*/ 112704 w 112939"/>
              <a:gd name="connsiteY5" fmla="*/ 0 h 112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39" h="112822">
                <a:moveTo>
                  <a:pt x="112704" y="0"/>
                </a:moveTo>
                <a:lnTo>
                  <a:pt x="1060" y="111644"/>
                </a:lnTo>
                <a:cubicBezTo>
                  <a:pt x="707" y="111998"/>
                  <a:pt x="353" y="112351"/>
                  <a:pt x="0" y="112587"/>
                </a:cubicBezTo>
                <a:cubicBezTo>
                  <a:pt x="2238" y="112704"/>
                  <a:pt x="4593" y="112822"/>
                  <a:pt x="6948" y="112822"/>
                </a:cubicBezTo>
                <a:cubicBezTo>
                  <a:pt x="65361" y="112822"/>
                  <a:pt x="112940" y="65244"/>
                  <a:pt x="112940" y="6831"/>
                </a:cubicBezTo>
                <a:cubicBezTo>
                  <a:pt x="112940" y="4475"/>
                  <a:pt x="112822" y="2238"/>
                  <a:pt x="112704" y="0"/>
                </a:cubicBezTo>
                <a:close/>
              </a:path>
            </a:pathLst>
          </a:custGeom>
          <a:solidFill>
            <a:srgbClr val="006DB6"/>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35" name="任意多边形: 形状 134">
            <a:extLst>
              <a:ext uri="{FF2B5EF4-FFF2-40B4-BE49-F238E27FC236}">
                <a16:creationId xmlns:a16="http://schemas.microsoft.com/office/drawing/2014/main" id="{FA812D97-046D-A9EB-677E-27A531D04DE0}"/>
              </a:ext>
            </a:extLst>
          </p:cNvPr>
          <p:cNvSpPr/>
          <p:nvPr/>
        </p:nvSpPr>
        <p:spPr>
          <a:xfrm>
            <a:off x="763369" y="4877725"/>
            <a:ext cx="221981" cy="221725"/>
          </a:xfrm>
          <a:custGeom>
            <a:avLst/>
            <a:gdLst>
              <a:gd name="connsiteX0" fmla="*/ 214221 w 221981"/>
              <a:gd name="connsiteY0" fmla="*/ 59923 h 221725"/>
              <a:gd name="connsiteX1" fmla="*/ 161814 w 221981"/>
              <a:gd name="connsiteY1" fmla="*/ 7517 h 221725"/>
              <a:gd name="connsiteX2" fmla="*/ 124340 w 221981"/>
              <a:gd name="connsiteY2" fmla="*/ 7517 h 221725"/>
              <a:gd name="connsiteX3" fmla="*/ 7761 w 221981"/>
              <a:gd name="connsiteY3" fmla="*/ 124095 h 221725"/>
              <a:gd name="connsiteX4" fmla="*/ 0 w 221981"/>
              <a:gd name="connsiteY4" fmla="*/ 142832 h 221725"/>
              <a:gd name="connsiteX5" fmla="*/ 7761 w 221981"/>
              <a:gd name="connsiteY5" fmla="*/ 161569 h 221725"/>
              <a:gd name="connsiteX6" fmla="*/ 60156 w 221981"/>
              <a:gd name="connsiteY6" fmla="*/ 213976 h 221725"/>
              <a:gd name="connsiteX7" fmla="*/ 78905 w 221981"/>
              <a:gd name="connsiteY7" fmla="*/ 221725 h 221725"/>
              <a:gd name="connsiteX8" fmla="*/ 97642 w 221981"/>
              <a:gd name="connsiteY8" fmla="*/ 213976 h 221725"/>
              <a:gd name="connsiteX9" fmla="*/ 214221 w 221981"/>
              <a:gd name="connsiteY9" fmla="*/ 97397 h 221725"/>
              <a:gd name="connsiteX10" fmla="*/ 221982 w 221981"/>
              <a:gd name="connsiteY10" fmla="*/ 78660 h 221725"/>
              <a:gd name="connsiteX11" fmla="*/ 214221 w 221981"/>
              <a:gd name="connsiteY11" fmla="*/ 59923 h 221725"/>
              <a:gd name="connsiteX12" fmla="*/ 201737 w 221981"/>
              <a:gd name="connsiteY12" fmla="*/ 84902 h 221725"/>
              <a:gd name="connsiteX13" fmla="*/ 103883 w 221981"/>
              <a:gd name="connsiteY13" fmla="*/ 182756 h 221725"/>
              <a:gd name="connsiteX14" fmla="*/ 38981 w 221981"/>
              <a:gd name="connsiteY14" fmla="*/ 117865 h 221725"/>
              <a:gd name="connsiteX15" fmla="*/ 136835 w 221981"/>
              <a:gd name="connsiteY15" fmla="*/ 20012 h 221725"/>
              <a:gd name="connsiteX16" fmla="*/ 143077 w 221981"/>
              <a:gd name="connsiteY16" fmla="*/ 17421 h 221725"/>
              <a:gd name="connsiteX17" fmla="*/ 149318 w 221981"/>
              <a:gd name="connsiteY17" fmla="*/ 20012 h 221725"/>
              <a:gd name="connsiteX18" fmla="*/ 201725 w 221981"/>
              <a:gd name="connsiteY18" fmla="*/ 72419 h 221725"/>
              <a:gd name="connsiteX19" fmla="*/ 204316 w 221981"/>
              <a:gd name="connsiteY19" fmla="*/ 78660 h 221725"/>
              <a:gd name="connsiteX20" fmla="*/ 201737 w 221981"/>
              <a:gd name="connsiteY20" fmla="*/ 84902 h 22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1981" h="221725">
                <a:moveTo>
                  <a:pt x="214221" y="59923"/>
                </a:moveTo>
                <a:lnTo>
                  <a:pt x="161814" y="7517"/>
                </a:lnTo>
                <a:cubicBezTo>
                  <a:pt x="151803" y="-2506"/>
                  <a:pt x="134350" y="-2506"/>
                  <a:pt x="124340" y="7517"/>
                </a:cubicBezTo>
                <a:lnTo>
                  <a:pt x="7761" y="124095"/>
                </a:lnTo>
                <a:cubicBezTo>
                  <a:pt x="2756" y="129101"/>
                  <a:pt x="0" y="135766"/>
                  <a:pt x="0" y="142832"/>
                </a:cubicBezTo>
                <a:cubicBezTo>
                  <a:pt x="0" y="149910"/>
                  <a:pt x="2756" y="156576"/>
                  <a:pt x="7761" y="161569"/>
                </a:cubicBezTo>
                <a:lnTo>
                  <a:pt x="60156" y="213976"/>
                </a:lnTo>
                <a:cubicBezTo>
                  <a:pt x="65314" y="219146"/>
                  <a:pt x="72110" y="221725"/>
                  <a:pt x="78905" y="221725"/>
                </a:cubicBezTo>
                <a:cubicBezTo>
                  <a:pt x="85688" y="221725"/>
                  <a:pt x="92472" y="219146"/>
                  <a:pt x="97642" y="213976"/>
                </a:cubicBezTo>
                <a:lnTo>
                  <a:pt x="214221" y="97397"/>
                </a:lnTo>
                <a:cubicBezTo>
                  <a:pt x="219226" y="92392"/>
                  <a:pt x="221982" y="85738"/>
                  <a:pt x="221982" y="78660"/>
                </a:cubicBezTo>
                <a:cubicBezTo>
                  <a:pt x="221993" y="71583"/>
                  <a:pt x="219226" y="64929"/>
                  <a:pt x="214221" y="59923"/>
                </a:cubicBezTo>
                <a:close/>
                <a:moveTo>
                  <a:pt x="201737" y="84902"/>
                </a:moveTo>
                <a:lnTo>
                  <a:pt x="103883" y="182756"/>
                </a:lnTo>
                <a:lnTo>
                  <a:pt x="38981" y="117865"/>
                </a:lnTo>
                <a:lnTo>
                  <a:pt x="136835" y="20012"/>
                </a:lnTo>
                <a:cubicBezTo>
                  <a:pt x="138507" y="18339"/>
                  <a:pt x="140721" y="17421"/>
                  <a:pt x="143077" y="17421"/>
                </a:cubicBezTo>
                <a:cubicBezTo>
                  <a:pt x="145432" y="17421"/>
                  <a:pt x="147658" y="18339"/>
                  <a:pt x="149318" y="20012"/>
                </a:cubicBezTo>
                <a:lnTo>
                  <a:pt x="201725" y="72419"/>
                </a:lnTo>
                <a:cubicBezTo>
                  <a:pt x="203398" y="74091"/>
                  <a:pt x="204316" y="76305"/>
                  <a:pt x="204316" y="78660"/>
                </a:cubicBezTo>
                <a:cubicBezTo>
                  <a:pt x="204316" y="81016"/>
                  <a:pt x="203398" y="83230"/>
                  <a:pt x="201737" y="84902"/>
                </a:cubicBezTo>
                <a:close/>
              </a:path>
            </a:pathLst>
          </a:custGeom>
          <a:solidFill>
            <a:srgbClr val="006DB6"/>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36" name="任意多边形: 形状 135">
            <a:extLst>
              <a:ext uri="{FF2B5EF4-FFF2-40B4-BE49-F238E27FC236}">
                <a16:creationId xmlns:a16="http://schemas.microsoft.com/office/drawing/2014/main" id="{AFEFD6F7-C8C8-6D29-DF08-D3E766538045}"/>
              </a:ext>
            </a:extLst>
          </p:cNvPr>
          <p:cNvSpPr/>
          <p:nvPr/>
        </p:nvSpPr>
        <p:spPr>
          <a:xfrm>
            <a:off x="975352" y="5216058"/>
            <a:ext cx="70661" cy="50051"/>
          </a:xfrm>
          <a:custGeom>
            <a:avLst/>
            <a:gdLst>
              <a:gd name="connsiteX0" fmla="*/ 38275 w 70661"/>
              <a:gd name="connsiteY0" fmla="*/ 50052 h 50051"/>
              <a:gd name="connsiteX1" fmla="*/ 32386 w 70661"/>
              <a:gd name="connsiteY1" fmla="*/ 50052 h 50051"/>
              <a:gd name="connsiteX2" fmla="*/ 0 w 70661"/>
              <a:gd name="connsiteY2" fmla="*/ 17665 h 50051"/>
              <a:gd name="connsiteX3" fmla="*/ 0 w 70661"/>
              <a:gd name="connsiteY3" fmla="*/ 8833 h 50051"/>
              <a:gd name="connsiteX4" fmla="*/ 8833 w 70661"/>
              <a:gd name="connsiteY4" fmla="*/ 0 h 50051"/>
              <a:gd name="connsiteX5" fmla="*/ 61828 w 70661"/>
              <a:gd name="connsiteY5" fmla="*/ 0 h 50051"/>
              <a:gd name="connsiteX6" fmla="*/ 70661 w 70661"/>
              <a:gd name="connsiteY6" fmla="*/ 8833 h 50051"/>
              <a:gd name="connsiteX7" fmla="*/ 70661 w 70661"/>
              <a:gd name="connsiteY7" fmla="*/ 17665 h 50051"/>
              <a:gd name="connsiteX8" fmla="*/ 38275 w 70661"/>
              <a:gd name="connsiteY8" fmla="*/ 50052 h 50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661" h="50051">
                <a:moveTo>
                  <a:pt x="38275" y="50052"/>
                </a:moveTo>
                <a:lnTo>
                  <a:pt x="32386" y="50052"/>
                </a:lnTo>
                <a:cubicBezTo>
                  <a:pt x="14521" y="50052"/>
                  <a:pt x="0" y="35531"/>
                  <a:pt x="0" y="17665"/>
                </a:cubicBezTo>
                <a:lnTo>
                  <a:pt x="0" y="8833"/>
                </a:lnTo>
                <a:cubicBezTo>
                  <a:pt x="0" y="3957"/>
                  <a:pt x="3957" y="0"/>
                  <a:pt x="8833" y="0"/>
                </a:cubicBezTo>
                <a:lnTo>
                  <a:pt x="61828" y="0"/>
                </a:lnTo>
                <a:cubicBezTo>
                  <a:pt x="66704" y="0"/>
                  <a:pt x="70661" y="3957"/>
                  <a:pt x="70661" y="8833"/>
                </a:cubicBezTo>
                <a:lnTo>
                  <a:pt x="70661" y="17665"/>
                </a:lnTo>
                <a:cubicBezTo>
                  <a:pt x="70661" y="35531"/>
                  <a:pt x="56140" y="50052"/>
                  <a:pt x="38275" y="50052"/>
                </a:cubicBezTo>
                <a:close/>
              </a:path>
            </a:pathLst>
          </a:custGeom>
          <a:solidFill>
            <a:srgbClr val="00528A"/>
          </a:solidFill>
          <a:ln w="1150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nvGrpSpPr>
          <p:cNvPr id="118" name="组合 117">
            <a:extLst>
              <a:ext uri="{FF2B5EF4-FFF2-40B4-BE49-F238E27FC236}">
                <a16:creationId xmlns:a16="http://schemas.microsoft.com/office/drawing/2014/main" id="{6DB8C656-AEFC-8BF9-6D93-9DEF55B54893}"/>
              </a:ext>
            </a:extLst>
          </p:cNvPr>
          <p:cNvGrpSpPr/>
          <p:nvPr/>
        </p:nvGrpSpPr>
        <p:grpSpPr>
          <a:xfrm>
            <a:off x="2774173" y="3102827"/>
            <a:ext cx="1797334" cy="2407920"/>
            <a:chOff x="822960" y="3102827"/>
            <a:chExt cx="6355080" cy="2407920"/>
          </a:xfrm>
        </p:grpSpPr>
        <p:cxnSp>
          <p:nvCxnSpPr>
            <p:cNvPr id="119" name="直接连接符 118">
              <a:extLst>
                <a:ext uri="{FF2B5EF4-FFF2-40B4-BE49-F238E27FC236}">
                  <a16:creationId xmlns:a16="http://schemas.microsoft.com/office/drawing/2014/main" id="{CF20F5F4-8E3B-19B5-3ECD-68468F0559B9}"/>
                </a:ext>
              </a:extLst>
            </p:cNvPr>
            <p:cNvCxnSpPr/>
            <p:nvPr/>
          </p:nvCxnSpPr>
          <p:spPr>
            <a:xfrm>
              <a:off x="822960" y="3102827"/>
              <a:ext cx="6355080"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C005792E-15B2-0BF5-22FA-EB027169E993}"/>
                </a:ext>
              </a:extLst>
            </p:cNvPr>
            <p:cNvCxnSpPr/>
            <p:nvPr/>
          </p:nvCxnSpPr>
          <p:spPr>
            <a:xfrm>
              <a:off x="822960" y="3941265"/>
              <a:ext cx="6355080"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9AE887A6-CBA6-601B-1BA9-46B202F12B1A}"/>
                </a:ext>
              </a:extLst>
            </p:cNvPr>
            <p:cNvCxnSpPr/>
            <p:nvPr/>
          </p:nvCxnSpPr>
          <p:spPr>
            <a:xfrm>
              <a:off x="822960" y="4848283"/>
              <a:ext cx="6355080"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38F59407-D302-C728-B379-DEE95C715208}"/>
                </a:ext>
              </a:extLst>
            </p:cNvPr>
            <p:cNvCxnSpPr/>
            <p:nvPr/>
          </p:nvCxnSpPr>
          <p:spPr>
            <a:xfrm>
              <a:off x="822960" y="5510747"/>
              <a:ext cx="6355080"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cxnSp>
        <p:nvCxnSpPr>
          <p:cNvPr id="138" name="直接连接符 137">
            <a:extLst>
              <a:ext uri="{FF2B5EF4-FFF2-40B4-BE49-F238E27FC236}">
                <a16:creationId xmlns:a16="http://schemas.microsoft.com/office/drawing/2014/main" id="{ED169100-7D04-DE9A-5E24-F297AAD4B7FB}"/>
              </a:ext>
            </a:extLst>
          </p:cNvPr>
          <p:cNvCxnSpPr>
            <a:cxnSpLocks/>
          </p:cNvCxnSpPr>
          <p:nvPr/>
        </p:nvCxnSpPr>
        <p:spPr>
          <a:xfrm>
            <a:off x="726123" y="3162771"/>
            <a:ext cx="4206240"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39" name="直接连接符 138">
            <a:extLst>
              <a:ext uri="{FF2B5EF4-FFF2-40B4-BE49-F238E27FC236}">
                <a16:creationId xmlns:a16="http://schemas.microsoft.com/office/drawing/2014/main" id="{90188AA3-318D-5C97-D2F6-0B239DB89C79}"/>
              </a:ext>
            </a:extLst>
          </p:cNvPr>
          <p:cNvCxnSpPr>
            <a:cxnSpLocks/>
          </p:cNvCxnSpPr>
          <p:nvPr/>
        </p:nvCxnSpPr>
        <p:spPr>
          <a:xfrm>
            <a:off x="726123" y="3942139"/>
            <a:ext cx="4206240"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0" name="直接连接符 139">
            <a:extLst>
              <a:ext uri="{FF2B5EF4-FFF2-40B4-BE49-F238E27FC236}">
                <a16:creationId xmlns:a16="http://schemas.microsoft.com/office/drawing/2014/main" id="{D742F628-3B04-08D4-07A4-F5B475C3C530}"/>
              </a:ext>
            </a:extLst>
          </p:cNvPr>
          <p:cNvCxnSpPr>
            <a:cxnSpLocks/>
          </p:cNvCxnSpPr>
          <p:nvPr/>
        </p:nvCxnSpPr>
        <p:spPr>
          <a:xfrm>
            <a:off x="726123" y="4656514"/>
            <a:ext cx="4206240"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1" name="直接连接符 140">
            <a:extLst>
              <a:ext uri="{FF2B5EF4-FFF2-40B4-BE49-F238E27FC236}">
                <a16:creationId xmlns:a16="http://schemas.microsoft.com/office/drawing/2014/main" id="{35DCDC9B-6EB9-7DEB-8DE7-23E54CED5F4D}"/>
              </a:ext>
            </a:extLst>
          </p:cNvPr>
          <p:cNvCxnSpPr>
            <a:cxnSpLocks/>
          </p:cNvCxnSpPr>
          <p:nvPr/>
        </p:nvCxnSpPr>
        <p:spPr>
          <a:xfrm>
            <a:off x="726123" y="5416186"/>
            <a:ext cx="4206240"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42" name="文本框 141">
            <a:extLst>
              <a:ext uri="{FF2B5EF4-FFF2-40B4-BE49-F238E27FC236}">
                <a16:creationId xmlns:a16="http://schemas.microsoft.com/office/drawing/2014/main" id="{992AF1E4-D1C1-83C2-AD4B-15646EF1312B}"/>
              </a:ext>
            </a:extLst>
          </p:cNvPr>
          <p:cNvSpPr txBox="1"/>
          <p:nvPr/>
        </p:nvSpPr>
        <p:spPr>
          <a:xfrm>
            <a:off x="2821444" y="4762128"/>
            <a:ext cx="2023186"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Helvetica85-Heavy"/>
                <a:ea typeface="思源黑体 CN Bold"/>
                <a:cs typeface="+mn-cs"/>
              </a:rPr>
              <a:t>顾客据取件码手动取件，易出现误取情况</a:t>
            </a:r>
          </a:p>
        </p:txBody>
      </p:sp>
      <p:cxnSp>
        <p:nvCxnSpPr>
          <p:cNvPr id="143" name="直接连接符 142">
            <a:extLst>
              <a:ext uri="{FF2B5EF4-FFF2-40B4-BE49-F238E27FC236}">
                <a16:creationId xmlns:a16="http://schemas.microsoft.com/office/drawing/2014/main" id="{A8B98D9C-4F67-4A2A-55C3-9E0FBF54C32C}"/>
              </a:ext>
            </a:extLst>
          </p:cNvPr>
          <p:cNvCxnSpPr/>
          <p:nvPr/>
        </p:nvCxnSpPr>
        <p:spPr>
          <a:xfrm>
            <a:off x="5407137" y="2473781"/>
            <a:ext cx="1620960" cy="0"/>
          </a:xfrm>
          <a:prstGeom prst="line">
            <a:avLst/>
          </a:prstGeom>
          <a:ln>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4770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045A3F4-37C6-E5DA-AFCB-CA01F8E26B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8" y="0"/>
            <a:ext cx="12192000" cy="6858000"/>
          </a:xfrm>
          <a:prstGeom prst="rect">
            <a:avLst/>
          </a:prstGeom>
        </p:spPr>
      </p:pic>
      <p:sp>
        <p:nvSpPr>
          <p:cNvPr id="1207" name="文本框 1206">
            <a:extLst>
              <a:ext uri="{FF2B5EF4-FFF2-40B4-BE49-F238E27FC236}">
                <a16:creationId xmlns:a16="http://schemas.microsoft.com/office/drawing/2014/main" id="{3E397284-782C-F2C6-0089-BA450D5C2848}"/>
              </a:ext>
            </a:extLst>
          </p:cNvPr>
          <p:cNvSpPr txBox="1"/>
          <p:nvPr/>
        </p:nvSpPr>
        <p:spPr>
          <a:xfrm>
            <a:off x="756971" y="426023"/>
            <a:ext cx="2954655" cy="923330"/>
          </a:xfrm>
          <a:prstGeom prst="rect">
            <a:avLst/>
          </a:prstGeom>
          <a:noFill/>
        </p:spPr>
        <p:txBody>
          <a:bodyPr wrap="none">
            <a:spAutoFit/>
          </a:bodyPr>
          <a:lstStyle>
            <a:defPPr>
              <a:defRPr lang="zh-CN"/>
            </a:defPPr>
            <a:lvl1pPr marR="0" lvl="0" indent="0" fontAlgn="auto">
              <a:lnSpc>
                <a:spcPct val="100000"/>
              </a:lnSpc>
              <a:spcBef>
                <a:spcPts val="0"/>
              </a:spcBef>
              <a:spcAft>
                <a:spcPts val="0"/>
              </a:spcAft>
              <a:buClrTx/>
              <a:buSzTx/>
              <a:buFontTx/>
              <a:buNone/>
              <a:tabLst/>
              <a:defRPr kumimoji="0" sz="3200" b="0" i="0" u="none" strike="noStrike" cap="none" spc="0" normalizeH="0" baseline="0">
                <a:ln>
                  <a:noFill/>
                </a:ln>
                <a:solidFill>
                  <a:prstClr val="white"/>
                </a:solidFill>
                <a:effectLst/>
                <a:uLnTx/>
                <a:uFillTx/>
                <a:latin typeface="Helvetica85-Heavy"/>
                <a:ea typeface="思源黑体 CN Bold"/>
              </a:defRPr>
            </a:lvl1pPr>
          </a:lstStyle>
          <a:p>
            <a:r>
              <a:rPr lang="zh-CN" altLang="en-US" sz="5400" dirty="0">
                <a:gradFill>
                  <a:gsLst>
                    <a:gs pos="100000">
                      <a:srgbClr val="00FFFF">
                        <a:alpha val="84000"/>
                      </a:srgbClr>
                    </a:gs>
                    <a:gs pos="0">
                      <a:srgbClr val="33CCFF"/>
                    </a:gs>
                  </a:gsLst>
                  <a:path path="circle">
                    <a:fillToRect r="100000" b="100000"/>
                  </a:path>
                </a:gradFill>
              </a:rPr>
              <a:t>模块介绍</a:t>
            </a:r>
            <a:endParaRPr lang="zh-CN" altLang="en-US" sz="1600" dirty="0">
              <a:gradFill>
                <a:gsLst>
                  <a:gs pos="100000">
                    <a:srgbClr val="00FFFF">
                      <a:alpha val="84000"/>
                    </a:srgbClr>
                  </a:gs>
                  <a:gs pos="0">
                    <a:srgbClr val="33CCFF"/>
                  </a:gs>
                </a:gsLst>
                <a:path path="circle">
                  <a:fillToRect r="100000" b="100000"/>
                </a:path>
              </a:gradFill>
            </a:endParaRPr>
          </a:p>
        </p:txBody>
      </p:sp>
      <p:grpSp>
        <p:nvGrpSpPr>
          <p:cNvPr id="1233" name="组合 1232">
            <a:extLst>
              <a:ext uri="{FF2B5EF4-FFF2-40B4-BE49-F238E27FC236}">
                <a16:creationId xmlns:a16="http://schemas.microsoft.com/office/drawing/2014/main" id="{6DBA059F-F2D9-738B-9FE0-616A03A64F1F}"/>
              </a:ext>
            </a:extLst>
          </p:cNvPr>
          <p:cNvGrpSpPr/>
          <p:nvPr/>
        </p:nvGrpSpPr>
        <p:grpSpPr>
          <a:xfrm>
            <a:off x="745397" y="1447374"/>
            <a:ext cx="2613288" cy="2739760"/>
            <a:chOff x="784861" y="1999824"/>
            <a:chExt cx="2613288" cy="2739760"/>
          </a:xfrm>
        </p:grpSpPr>
        <p:sp>
          <p:nvSpPr>
            <p:cNvPr id="1209" name="文本框 1208">
              <a:extLst>
                <a:ext uri="{FF2B5EF4-FFF2-40B4-BE49-F238E27FC236}">
                  <a16:creationId xmlns:a16="http://schemas.microsoft.com/office/drawing/2014/main" id="{36BFAD70-57C5-A063-3B99-12E033E4E59C}"/>
                </a:ext>
              </a:extLst>
            </p:cNvPr>
            <p:cNvSpPr txBox="1"/>
            <p:nvPr/>
          </p:nvSpPr>
          <p:spPr>
            <a:xfrm>
              <a:off x="784861" y="4412507"/>
              <a:ext cx="2120386" cy="327077"/>
            </a:xfrm>
            <a:prstGeom prst="rect">
              <a:avLst/>
            </a:prstGeom>
            <a:noFill/>
          </p:spPr>
          <p:txBody>
            <a:bodyPr wrap="square">
              <a:spAutoFit/>
            </a:bodyPr>
            <a:lstStyle/>
            <a:p>
              <a:pPr marL="0" marR="0" lvl="0" indent="0" algn="just" defTabSz="914400" rtl="0" eaLnBrk="1" fontAlgn="auto" latinLnBrk="0" hangingPunct="1">
                <a:lnSpc>
                  <a:spcPct val="12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prstClr val="white"/>
                </a:solidFill>
                <a:effectLst/>
                <a:uLnTx/>
                <a:uFillTx/>
                <a:latin typeface="Helvetica"/>
                <a:ea typeface="思源黑体 CN Regular"/>
                <a:cs typeface="+mn-cs"/>
              </a:endParaRPr>
            </a:p>
          </p:txBody>
        </p:sp>
        <p:sp>
          <p:nvSpPr>
            <p:cNvPr id="1210" name="文本框 1209">
              <a:extLst>
                <a:ext uri="{FF2B5EF4-FFF2-40B4-BE49-F238E27FC236}">
                  <a16:creationId xmlns:a16="http://schemas.microsoft.com/office/drawing/2014/main" id="{65D774EE-8873-2D5C-E76F-ECD18C11B627}"/>
                </a:ext>
              </a:extLst>
            </p:cNvPr>
            <p:cNvSpPr txBox="1"/>
            <p:nvPr/>
          </p:nvSpPr>
          <p:spPr>
            <a:xfrm>
              <a:off x="1277763" y="1999824"/>
              <a:ext cx="2120386" cy="400110"/>
            </a:xfrm>
            <a:prstGeom prst="rect">
              <a:avLst/>
            </a:prstGeom>
            <a:noFill/>
          </p:spPr>
          <p:txBody>
            <a:bodyPr wrap="square">
              <a:spAutoFit/>
            </a:bodyPr>
            <a:lstStyle>
              <a:defPPr>
                <a:defRPr lang="zh-CN"/>
              </a:defPPr>
              <a:lvl1pPr>
                <a:defRPr sz="2400">
                  <a:gradFill>
                    <a:gsLst>
                      <a:gs pos="100000">
                        <a:srgbClr val="00FFFF">
                          <a:alpha val="84000"/>
                        </a:srgbClr>
                      </a:gs>
                      <a:gs pos="0">
                        <a:srgbClr val="33CCFF"/>
                      </a:gs>
                    </a:gsLst>
                    <a:path path="circle">
                      <a:fillToRect r="100000" b="100000"/>
                    </a:path>
                  </a:gradFill>
                  <a:latin typeface="+mj-lt"/>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gradFill>
                    <a:gsLst>
                      <a:gs pos="100000">
                        <a:srgbClr val="00FFFF">
                          <a:alpha val="84000"/>
                        </a:srgbClr>
                      </a:gs>
                      <a:gs pos="0">
                        <a:srgbClr val="33CCFF"/>
                      </a:gs>
                    </a:gsLst>
                    <a:path path="circle">
                      <a:fillToRect r="100000" b="100000"/>
                    </a:path>
                  </a:gradFill>
                  <a:effectLst/>
                  <a:uLnTx/>
                  <a:uFillTx/>
                  <a:latin typeface="Helvetica85-Heavy"/>
                  <a:ea typeface="思源黑体 CN Bold"/>
                  <a:cs typeface="+mn-cs"/>
                </a:rPr>
                <a:t>扫码模块</a:t>
              </a:r>
            </a:p>
          </p:txBody>
        </p:sp>
      </p:grpSp>
      <p:grpSp>
        <p:nvGrpSpPr>
          <p:cNvPr id="1232" name="组合 1231">
            <a:extLst>
              <a:ext uri="{FF2B5EF4-FFF2-40B4-BE49-F238E27FC236}">
                <a16:creationId xmlns:a16="http://schemas.microsoft.com/office/drawing/2014/main" id="{3FA507FA-A319-813F-F11E-DB1C5938F3FB}"/>
              </a:ext>
            </a:extLst>
          </p:cNvPr>
          <p:cNvGrpSpPr/>
          <p:nvPr/>
        </p:nvGrpSpPr>
        <p:grpSpPr>
          <a:xfrm>
            <a:off x="1238299" y="2129335"/>
            <a:ext cx="3916391" cy="2411333"/>
            <a:chOff x="1025963" y="2604985"/>
            <a:chExt cx="3916391" cy="2411333"/>
          </a:xfrm>
        </p:grpSpPr>
        <p:sp>
          <p:nvSpPr>
            <p:cNvPr id="1219" name="文本框 1218">
              <a:extLst>
                <a:ext uri="{FF2B5EF4-FFF2-40B4-BE49-F238E27FC236}">
                  <a16:creationId xmlns:a16="http://schemas.microsoft.com/office/drawing/2014/main" id="{8A6B199F-353E-C731-6CDF-B8C63F4A6522}"/>
                </a:ext>
              </a:extLst>
            </p:cNvPr>
            <p:cNvSpPr txBox="1"/>
            <p:nvPr/>
          </p:nvSpPr>
          <p:spPr>
            <a:xfrm>
              <a:off x="2821968" y="2604985"/>
              <a:ext cx="2120386" cy="327077"/>
            </a:xfrm>
            <a:prstGeom prst="rect">
              <a:avLst/>
            </a:prstGeom>
            <a:noFill/>
          </p:spPr>
          <p:txBody>
            <a:bodyPr wrap="square">
              <a:spAutoFit/>
            </a:bodyPr>
            <a:lstStyle/>
            <a:p>
              <a:pPr marL="0" marR="0" lvl="0" indent="0" algn="just" defTabSz="914400" rtl="0" eaLnBrk="1" fontAlgn="auto" latinLnBrk="0" hangingPunct="1">
                <a:lnSpc>
                  <a:spcPct val="12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prstClr val="white"/>
                </a:solidFill>
                <a:effectLst/>
                <a:uLnTx/>
                <a:uFillTx/>
                <a:latin typeface="Helvetica"/>
                <a:ea typeface="思源黑体 CN Regular"/>
                <a:cs typeface="+mn-cs"/>
              </a:endParaRPr>
            </a:p>
          </p:txBody>
        </p:sp>
        <p:sp>
          <p:nvSpPr>
            <p:cNvPr id="1220" name="文本框 1219">
              <a:extLst>
                <a:ext uri="{FF2B5EF4-FFF2-40B4-BE49-F238E27FC236}">
                  <a16:creationId xmlns:a16="http://schemas.microsoft.com/office/drawing/2014/main" id="{A64492E2-BE8A-0651-AAB5-7BD9D2067610}"/>
                </a:ext>
              </a:extLst>
            </p:cNvPr>
            <p:cNvSpPr txBox="1"/>
            <p:nvPr/>
          </p:nvSpPr>
          <p:spPr>
            <a:xfrm>
              <a:off x="1025963" y="4616208"/>
              <a:ext cx="1942203" cy="400110"/>
            </a:xfrm>
            <a:prstGeom prst="rect">
              <a:avLst/>
            </a:prstGeom>
            <a:noFill/>
          </p:spPr>
          <p:txBody>
            <a:bodyPr wrap="square">
              <a:spAutoFit/>
            </a:bodyPr>
            <a:lstStyle>
              <a:defPPr>
                <a:defRPr lang="zh-CN"/>
              </a:defPPr>
              <a:lvl1pPr marR="0" lvl="0" indent="0" fontAlgn="auto">
                <a:lnSpc>
                  <a:spcPct val="100000"/>
                </a:lnSpc>
                <a:spcBef>
                  <a:spcPts val="0"/>
                </a:spcBef>
                <a:spcAft>
                  <a:spcPts val="0"/>
                </a:spcAft>
                <a:buClrTx/>
                <a:buSzTx/>
                <a:buFontTx/>
                <a:buNone/>
                <a:tabLst/>
                <a:defRPr kumimoji="0" sz="1600" b="0" i="0" u="none" strike="noStrike" cap="none" spc="0" normalizeH="0" baseline="0">
                  <a:ln>
                    <a:noFill/>
                  </a:ln>
                  <a:gradFill>
                    <a:gsLst>
                      <a:gs pos="100000">
                        <a:srgbClr val="00FFFF">
                          <a:alpha val="84000"/>
                        </a:srgbClr>
                      </a:gs>
                      <a:gs pos="0">
                        <a:srgbClr val="33CCFF"/>
                      </a:gs>
                    </a:gsLst>
                    <a:path path="circle">
                      <a:fillToRect r="100000" b="100000"/>
                    </a:path>
                  </a:gradFill>
                  <a:effectLst/>
                  <a:uLnTx/>
                  <a:uFillTx/>
                  <a:latin typeface="Helvetica85-Heavy"/>
                  <a:ea typeface="思源黑体 CN Bold"/>
                </a:defRPr>
              </a:lvl1pPr>
            </a:lstStyle>
            <a:p>
              <a:r>
                <a:rPr lang="zh-CN" altLang="en-US" sz="2000" dirty="0"/>
                <a:t>短信模块</a:t>
              </a:r>
            </a:p>
          </p:txBody>
        </p:sp>
      </p:grpSp>
      <p:grpSp>
        <p:nvGrpSpPr>
          <p:cNvPr id="1231" name="组合 1230">
            <a:extLst>
              <a:ext uri="{FF2B5EF4-FFF2-40B4-BE49-F238E27FC236}">
                <a16:creationId xmlns:a16="http://schemas.microsoft.com/office/drawing/2014/main" id="{B0EA0607-E60A-7795-46C0-A210CC2A4D1A}"/>
              </a:ext>
            </a:extLst>
          </p:cNvPr>
          <p:cNvGrpSpPr/>
          <p:nvPr/>
        </p:nvGrpSpPr>
        <p:grpSpPr>
          <a:xfrm>
            <a:off x="4338900" y="1452596"/>
            <a:ext cx="3348696" cy="1045789"/>
            <a:chOff x="3963984" y="2708971"/>
            <a:chExt cx="3348696" cy="1045789"/>
          </a:xfrm>
        </p:grpSpPr>
        <p:sp>
          <p:nvSpPr>
            <p:cNvPr id="1221" name="文本框 1220">
              <a:extLst>
                <a:ext uri="{FF2B5EF4-FFF2-40B4-BE49-F238E27FC236}">
                  <a16:creationId xmlns:a16="http://schemas.microsoft.com/office/drawing/2014/main" id="{E8A119C0-5D16-BCF1-C7BD-A08213F2620B}"/>
                </a:ext>
              </a:extLst>
            </p:cNvPr>
            <p:cNvSpPr txBox="1"/>
            <p:nvPr/>
          </p:nvSpPr>
          <p:spPr>
            <a:xfrm>
              <a:off x="5192294" y="3427683"/>
              <a:ext cx="2120386" cy="327077"/>
            </a:xfrm>
            <a:prstGeom prst="rect">
              <a:avLst/>
            </a:prstGeom>
            <a:noFill/>
          </p:spPr>
          <p:txBody>
            <a:bodyPr wrap="square">
              <a:spAutoFit/>
            </a:bodyPr>
            <a:lstStyle/>
            <a:p>
              <a:pPr marL="0" marR="0" lvl="0" indent="0" algn="just" defTabSz="914400" rtl="0" eaLnBrk="1" fontAlgn="auto" latinLnBrk="0" hangingPunct="1">
                <a:lnSpc>
                  <a:spcPct val="12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prstClr val="white"/>
                </a:solidFill>
                <a:effectLst/>
                <a:uLnTx/>
                <a:uFillTx/>
                <a:latin typeface="Helvetica"/>
                <a:ea typeface="思源黑体 CN Regular"/>
                <a:cs typeface="+mn-cs"/>
              </a:endParaRPr>
            </a:p>
          </p:txBody>
        </p:sp>
        <p:sp>
          <p:nvSpPr>
            <p:cNvPr id="1222" name="文本框 1221">
              <a:extLst>
                <a:ext uri="{FF2B5EF4-FFF2-40B4-BE49-F238E27FC236}">
                  <a16:creationId xmlns:a16="http://schemas.microsoft.com/office/drawing/2014/main" id="{FB2657D4-71B4-59C9-93A6-9F172BA4D82B}"/>
                </a:ext>
              </a:extLst>
            </p:cNvPr>
            <p:cNvSpPr txBox="1"/>
            <p:nvPr/>
          </p:nvSpPr>
          <p:spPr>
            <a:xfrm>
              <a:off x="3963984" y="2708971"/>
              <a:ext cx="1764018" cy="400110"/>
            </a:xfrm>
            <a:prstGeom prst="rect">
              <a:avLst/>
            </a:prstGeom>
            <a:noFill/>
          </p:spPr>
          <p:txBody>
            <a:bodyPr wrap="square">
              <a:spAutoFit/>
            </a:bodyPr>
            <a:lstStyle>
              <a:defPPr>
                <a:defRPr lang="zh-CN"/>
              </a:defPPr>
              <a:lvl1pPr>
                <a:defRPr sz="2400">
                  <a:gradFill>
                    <a:gsLst>
                      <a:gs pos="100000">
                        <a:srgbClr val="00FFFF">
                          <a:alpha val="84000"/>
                        </a:srgbClr>
                      </a:gs>
                      <a:gs pos="0">
                        <a:srgbClr val="33CCFF"/>
                      </a:gs>
                    </a:gsLst>
                    <a:path path="circle">
                      <a:fillToRect r="100000" b="100000"/>
                    </a:path>
                  </a:gradFill>
                  <a:latin typeface="+mj-lt"/>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000" dirty="0">
                  <a:latin typeface="Helvetica85-Heavy"/>
                  <a:ea typeface="思源黑体 CN Bold"/>
                </a:rPr>
                <a:t>舵机</a:t>
              </a:r>
              <a:r>
                <a:rPr kumimoji="0" lang="zh-CN" altLang="en-US" sz="2000" b="0" i="0" u="none" strike="noStrike" kern="1200" cap="none" spc="0" normalizeH="0" baseline="0" noProof="0" dirty="0">
                  <a:ln>
                    <a:noFill/>
                  </a:ln>
                  <a:gradFill>
                    <a:gsLst>
                      <a:gs pos="100000">
                        <a:srgbClr val="00FFFF">
                          <a:alpha val="84000"/>
                        </a:srgbClr>
                      </a:gs>
                      <a:gs pos="0">
                        <a:srgbClr val="33CCFF"/>
                      </a:gs>
                    </a:gsLst>
                    <a:path path="circle">
                      <a:fillToRect r="100000" b="100000"/>
                    </a:path>
                  </a:gradFill>
                  <a:effectLst/>
                  <a:uLnTx/>
                  <a:uFillTx/>
                  <a:latin typeface="Helvetica85-Heavy"/>
                  <a:ea typeface="思源黑体 CN Bold"/>
                  <a:cs typeface="+mn-cs"/>
                </a:rPr>
                <a:t>机械臂</a:t>
              </a:r>
            </a:p>
          </p:txBody>
        </p:sp>
      </p:grpSp>
      <p:grpSp>
        <p:nvGrpSpPr>
          <p:cNvPr id="1230" name="组合 1229">
            <a:extLst>
              <a:ext uri="{FF2B5EF4-FFF2-40B4-BE49-F238E27FC236}">
                <a16:creationId xmlns:a16="http://schemas.microsoft.com/office/drawing/2014/main" id="{F0BE9CC3-DEF5-C05D-F18D-937CA0320552}"/>
              </a:ext>
            </a:extLst>
          </p:cNvPr>
          <p:cNvGrpSpPr/>
          <p:nvPr/>
        </p:nvGrpSpPr>
        <p:grpSpPr>
          <a:xfrm>
            <a:off x="7918419" y="1399748"/>
            <a:ext cx="1948835" cy="881646"/>
            <a:chOff x="7312680" y="1859045"/>
            <a:chExt cx="1948835" cy="881646"/>
          </a:xfrm>
        </p:grpSpPr>
        <p:sp>
          <p:nvSpPr>
            <p:cNvPr id="1223" name="文本框 1222">
              <a:extLst>
                <a:ext uri="{FF2B5EF4-FFF2-40B4-BE49-F238E27FC236}">
                  <a16:creationId xmlns:a16="http://schemas.microsoft.com/office/drawing/2014/main" id="{1890F5C8-9A79-6310-2E5E-E3067A966217}"/>
                </a:ext>
              </a:extLst>
            </p:cNvPr>
            <p:cNvSpPr txBox="1"/>
            <p:nvPr/>
          </p:nvSpPr>
          <p:spPr>
            <a:xfrm>
              <a:off x="7312680" y="2413614"/>
              <a:ext cx="1948835" cy="327077"/>
            </a:xfrm>
            <a:prstGeom prst="rect">
              <a:avLst/>
            </a:prstGeom>
            <a:noFill/>
          </p:spPr>
          <p:txBody>
            <a:bodyPr wrap="square">
              <a:spAutoFit/>
            </a:bodyPr>
            <a:lstStyle/>
            <a:p>
              <a:pPr marL="0" marR="0" lvl="0" indent="0" algn="just" defTabSz="914400" rtl="0" eaLnBrk="1" fontAlgn="auto" latinLnBrk="0" hangingPunct="1">
                <a:lnSpc>
                  <a:spcPct val="12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prstClr val="white"/>
                </a:solidFill>
                <a:effectLst/>
                <a:uLnTx/>
                <a:uFillTx/>
                <a:latin typeface="Helvetica"/>
                <a:ea typeface="思源黑体 CN Regular"/>
                <a:cs typeface="+mn-cs"/>
              </a:endParaRPr>
            </a:p>
          </p:txBody>
        </p:sp>
        <p:sp>
          <p:nvSpPr>
            <p:cNvPr id="1224" name="文本框 1223">
              <a:extLst>
                <a:ext uri="{FF2B5EF4-FFF2-40B4-BE49-F238E27FC236}">
                  <a16:creationId xmlns:a16="http://schemas.microsoft.com/office/drawing/2014/main" id="{99CDEA14-9B15-9E1F-9700-C34E3B94A03D}"/>
                </a:ext>
              </a:extLst>
            </p:cNvPr>
            <p:cNvSpPr txBox="1"/>
            <p:nvPr/>
          </p:nvSpPr>
          <p:spPr>
            <a:xfrm>
              <a:off x="7324311" y="1859045"/>
              <a:ext cx="954107" cy="400110"/>
            </a:xfrm>
            <a:prstGeom prst="rect">
              <a:avLst/>
            </a:prstGeom>
            <a:noFill/>
          </p:spPr>
          <p:txBody>
            <a:bodyPr wrap="none">
              <a:spAutoFit/>
            </a:bodyPr>
            <a:lstStyle>
              <a:defPPr>
                <a:defRPr lang="zh-CN"/>
              </a:defPPr>
              <a:lvl1pPr>
                <a:defRPr sz="2400">
                  <a:gradFill>
                    <a:gsLst>
                      <a:gs pos="100000">
                        <a:srgbClr val="00FFFF">
                          <a:alpha val="84000"/>
                        </a:srgbClr>
                      </a:gs>
                      <a:gs pos="0">
                        <a:srgbClr val="33CCFF"/>
                      </a:gs>
                    </a:gsLst>
                    <a:path path="circle">
                      <a:fillToRect r="100000" b="100000"/>
                    </a:path>
                  </a:gradFill>
                  <a:latin typeface="+mj-lt"/>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gradFill>
                    <a:gsLst>
                      <a:gs pos="100000">
                        <a:srgbClr val="00FFFF">
                          <a:alpha val="84000"/>
                        </a:srgbClr>
                      </a:gs>
                      <a:gs pos="0">
                        <a:srgbClr val="33CCFF"/>
                      </a:gs>
                    </a:gsLst>
                    <a:path path="circle">
                      <a:fillToRect r="100000" b="100000"/>
                    </a:path>
                  </a:gradFill>
                  <a:effectLst/>
                  <a:uLnTx/>
                  <a:uFillTx/>
                  <a:latin typeface="Helvetica85-Heavy"/>
                  <a:ea typeface="思源黑体 CN Bold"/>
                  <a:cs typeface="+mn-cs"/>
                </a:rPr>
                <a:t>触摸屏</a:t>
              </a:r>
            </a:p>
          </p:txBody>
        </p:sp>
      </p:grpSp>
      <p:cxnSp>
        <p:nvCxnSpPr>
          <p:cNvPr id="1237" name="直接连接符 1236">
            <a:extLst>
              <a:ext uri="{FF2B5EF4-FFF2-40B4-BE49-F238E27FC236}">
                <a16:creationId xmlns:a16="http://schemas.microsoft.com/office/drawing/2014/main" id="{AFEAED31-CE07-21A2-A9B5-05B3F3E93B71}"/>
              </a:ext>
            </a:extLst>
          </p:cNvPr>
          <p:cNvCxnSpPr>
            <a:cxnSpLocks/>
          </p:cNvCxnSpPr>
          <p:nvPr/>
        </p:nvCxnSpPr>
        <p:spPr>
          <a:xfrm flipV="1">
            <a:off x="3732932" y="1433100"/>
            <a:ext cx="0" cy="6648363"/>
          </a:xfrm>
          <a:prstGeom prst="line">
            <a:avLst/>
          </a:prstGeom>
          <a:ln w="38100">
            <a:gradFill flip="none" rotWithShape="1">
              <a:gsLst>
                <a:gs pos="64000">
                  <a:srgbClr val="00FFFF">
                    <a:alpha val="54000"/>
                  </a:srgbClr>
                </a:gs>
                <a:gs pos="14000">
                  <a:srgbClr val="33CCFF">
                    <a:alpha val="0"/>
                  </a:srgbClr>
                </a:gs>
                <a:gs pos="100000">
                  <a:srgbClr val="CFFCFD"/>
                </a:gs>
              </a:gsLst>
              <a:path path="circle">
                <a:fillToRect r="100000" b="100000"/>
              </a:path>
              <a:tileRect l="-100000" t="-100000"/>
            </a:gradFill>
          </a:ln>
        </p:spPr>
        <p:style>
          <a:lnRef idx="1">
            <a:schemeClr val="accent1"/>
          </a:lnRef>
          <a:fillRef idx="0">
            <a:schemeClr val="accent1"/>
          </a:fillRef>
          <a:effectRef idx="0">
            <a:schemeClr val="accent1"/>
          </a:effectRef>
          <a:fontRef idx="minor">
            <a:schemeClr val="tx1"/>
          </a:fontRef>
        </p:style>
      </p:cxnSp>
      <p:pic>
        <p:nvPicPr>
          <p:cNvPr id="6" name="图片 5" descr="电子仪器&#10;&#10;中度可信度描述已自动生成">
            <a:extLst>
              <a:ext uri="{FF2B5EF4-FFF2-40B4-BE49-F238E27FC236}">
                <a16:creationId xmlns:a16="http://schemas.microsoft.com/office/drawing/2014/main" id="{BEBABA8B-B833-8DD6-7C55-787060AF76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5282" y="1671538"/>
            <a:ext cx="2133355" cy="1924495"/>
          </a:xfrm>
          <a:prstGeom prst="rect">
            <a:avLst/>
          </a:prstGeom>
        </p:spPr>
      </p:pic>
      <p:cxnSp>
        <p:nvCxnSpPr>
          <p:cNvPr id="7" name="直接连接符 6">
            <a:extLst>
              <a:ext uri="{FF2B5EF4-FFF2-40B4-BE49-F238E27FC236}">
                <a16:creationId xmlns:a16="http://schemas.microsoft.com/office/drawing/2014/main" id="{4BB9DFFA-9077-C869-C2DB-3FDE351168BA}"/>
              </a:ext>
            </a:extLst>
          </p:cNvPr>
          <p:cNvCxnSpPr>
            <a:cxnSpLocks/>
          </p:cNvCxnSpPr>
          <p:nvPr/>
        </p:nvCxnSpPr>
        <p:spPr>
          <a:xfrm flipV="1">
            <a:off x="584462" y="1485987"/>
            <a:ext cx="0" cy="6314988"/>
          </a:xfrm>
          <a:prstGeom prst="line">
            <a:avLst/>
          </a:prstGeom>
          <a:ln w="38100">
            <a:gradFill flip="none" rotWithShape="1">
              <a:gsLst>
                <a:gs pos="64000">
                  <a:srgbClr val="00FFFF">
                    <a:alpha val="54000"/>
                  </a:srgbClr>
                </a:gs>
                <a:gs pos="14000">
                  <a:srgbClr val="33CCFF">
                    <a:alpha val="0"/>
                  </a:srgbClr>
                </a:gs>
                <a:gs pos="100000">
                  <a:srgbClr val="CFFCFD"/>
                </a:gs>
              </a:gsLst>
              <a:path path="circle">
                <a:fillToRect r="100000" b="100000"/>
              </a:path>
              <a:tileRect l="-100000" t="-100000"/>
            </a:gradFill>
          </a:ln>
        </p:spPr>
        <p:style>
          <a:lnRef idx="1">
            <a:schemeClr val="accent1"/>
          </a:lnRef>
          <a:fillRef idx="0">
            <a:schemeClr val="accent1"/>
          </a:fillRef>
          <a:effectRef idx="0">
            <a:schemeClr val="accent1"/>
          </a:effectRef>
          <a:fontRef idx="minor">
            <a:schemeClr val="tx1"/>
          </a:fontRef>
        </p:style>
      </p:cxnSp>
      <p:pic>
        <p:nvPicPr>
          <p:cNvPr id="11" name="图片 10" descr="墙上的广告单倒一边的照片&#10;&#10;低可信度描述已自动生成">
            <a:extLst>
              <a:ext uri="{FF2B5EF4-FFF2-40B4-BE49-F238E27FC236}">
                <a16:creationId xmlns:a16="http://schemas.microsoft.com/office/drawing/2014/main" id="{4AFAD65B-3F07-7918-C6E8-85A9CA5777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0800000">
            <a:off x="737689" y="4330421"/>
            <a:ext cx="2234007" cy="2165833"/>
          </a:xfrm>
          <a:prstGeom prst="rect">
            <a:avLst/>
          </a:prstGeom>
        </p:spPr>
      </p:pic>
      <p:pic>
        <p:nvPicPr>
          <p:cNvPr id="13" name="图片 12" descr="图片包含 小, 桌子, 男人, 视频&#10;&#10;描述已自动生成">
            <a:extLst>
              <a:ext uri="{FF2B5EF4-FFF2-40B4-BE49-F238E27FC236}">
                <a16:creationId xmlns:a16="http://schemas.microsoft.com/office/drawing/2014/main" id="{4AF59DD3-690D-0E3E-194B-D0075572DE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9505" y="1852706"/>
            <a:ext cx="1389522" cy="1921679"/>
          </a:xfrm>
          <a:prstGeom prst="rect">
            <a:avLst/>
          </a:prstGeom>
        </p:spPr>
      </p:pic>
      <p:cxnSp>
        <p:nvCxnSpPr>
          <p:cNvPr id="14" name="直接连接符 13">
            <a:extLst>
              <a:ext uri="{FF2B5EF4-FFF2-40B4-BE49-F238E27FC236}">
                <a16:creationId xmlns:a16="http://schemas.microsoft.com/office/drawing/2014/main" id="{37909661-D897-4A76-8BA6-E189164D4B0C}"/>
              </a:ext>
            </a:extLst>
          </p:cNvPr>
          <p:cNvCxnSpPr>
            <a:cxnSpLocks/>
          </p:cNvCxnSpPr>
          <p:nvPr/>
        </p:nvCxnSpPr>
        <p:spPr>
          <a:xfrm flipV="1">
            <a:off x="6989939" y="1395318"/>
            <a:ext cx="0" cy="6181394"/>
          </a:xfrm>
          <a:prstGeom prst="line">
            <a:avLst/>
          </a:prstGeom>
          <a:ln w="38100">
            <a:gradFill flip="none" rotWithShape="1">
              <a:gsLst>
                <a:gs pos="64000">
                  <a:srgbClr val="00FFFF">
                    <a:alpha val="54000"/>
                  </a:srgbClr>
                </a:gs>
                <a:gs pos="14000">
                  <a:srgbClr val="33CCFF">
                    <a:alpha val="0"/>
                  </a:srgbClr>
                </a:gs>
                <a:gs pos="100000">
                  <a:srgbClr val="CFFCFD"/>
                </a:gs>
              </a:gsLst>
              <a:path path="circle">
                <a:fillToRect r="100000" b="100000"/>
              </a:path>
              <a:tileRect l="-100000" t="-100000"/>
            </a:gradFill>
          </a:ln>
        </p:spPr>
        <p:style>
          <a:lnRef idx="1">
            <a:schemeClr val="accent1"/>
          </a:lnRef>
          <a:fillRef idx="0">
            <a:schemeClr val="accent1"/>
          </a:fillRef>
          <a:effectRef idx="0">
            <a:schemeClr val="accent1"/>
          </a:effectRef>
          <a:fontRef idx="minor">
            <a:schemeClr val="tx1"/>
          </a:fontRef>
        </p:style>
      </p:cxnSp>
      <p:pic>
        <p:nvPicPr>
          <p:cNvPr id="16" name="图片 15" descr="图形用户界面, 应用程序&#10;&#10;描述已自动生成">
            <a:extLst>
              <a:ext uri="{FF2B5EF4-FFF2-40B4-BE49-F238E27FC236}">
                <a16:creationId xmlns:a16="http://schemas.microsoft.com/office/drawing/2014/main" id="{18AF912D-2FCC-4C72-7F88-91C664A3FB1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66421" y="1701449"/>
            <a:ext cx="3067362" cy="1970780"/>
          </a:xfrm>
          <a:prstGeom prst="rect">
            <a:avLst/>
          </a:prstGeom>
        </p:spPr>
      </p:pic>
      <p:pic>
        <p:nvPicPr>
          <p:cNvPr id="18" name="图片 17">
            <a:extLst>
              <a:ext uri="{FF2B5EF4-FFF2-40B4-BE49-F238E27FC236}">
                <a16:creationId xmlns:a16="http://schemas.microsoft.com/office/drawing/2014/main" id="{0EE6DE40-6D06-A904-BFBF-3535F72FE2BC}"/>
              </a:ext>
            </a:extLst>
          </p:cNvPr>
          <p:cNvPicPr>
            <a:picLocks noChangeAspect="1"/>
          </p:cNvPicPr>
          <p:nvPr/>
        </p:nvPicPr>
        <p:blipFill>
          <a:blip r:embed="rId7"/>
          <a:stretch>
            <a:fillRect/>
          </a:stretch>
        </p:blipFill>
        <p:spPr>
          <a:xfrm>
            <a:off x="7634101" y="1926292"/>
            <a:ext cx="2065207" cy="1480267"/>
          </a:xfrm>
          <a:prstGeom prst="roundRect">
            <a:avLst>
              <a:gd name="adj" fmla="val 6377"/>
            </a:avLst>
          </a:prstGeom>
        </p:spPr>
      </p:pic>
      <p:pic>
        <p:nvPicPr>
          <p:cNvPr id="22" name="图片 21" descr="日历&#10;&#10;中度可信度描述已自动生成">
            <a:extLst>
              <a:ext uri="{FF2B5EF4-FFF2-40B4-BE49-F238E27FC236}">
                <a16:creationId xmlns:a16="http://schemas.microsoft.com/office/drawing/2014/main" id="{20692526-DF81-1BBC-E86F-B2C687AD8C0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36383" y="4706075"/>
            <a:ext cx="1786923" cy="1358769"/>
          </a:xfrm>
          <a:prstGeom prst="rect">
            <a:avLst/>
          </a:prstGeom>
        </p:spPr>
      </p:pic>
      <p:cxnSp>
        <p:nvCxnSpPr>
          <p:cNvPr id="32" name="直接连接符 31">
            <a:extLst>
              <a:ext uri="{FF2B5EF4-FFF2-40B4-BE49-F238E27FC236}">
                <a16:creationId xmlns:a16="http://schemas.microsoft.com/office/drawing/2014/main" id="{1A5DB7A4-8DA8-5693-CE1B-0D8A39193A75}"/>
              </a:ext>
            </a:extLst>
          </p:cNvPr>
          <p:cNvCxnSpPr>
            <a:cxnSpLocks/>
          </p:cNvCxnSpPr>
          <p:nvPr/>
        </p:nvCxnSpPr>
        <p:spPr>
          <a:xfrm>
            <a:off x="7376415" y="3871578"/>
            <a:ext cx="2857368"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5" name="文本框 34">
            <a:extLst>
              <a:ext uri="{FF2B5EF4-FFF2-40B4-BE49-F238E27FC236}">
                <a16:creationId xmlns:a16="http://schemas.microsoft.com/office/drawing/2014/main" id="{305BE3A9-A6E9-8EC9-4720-22199FD18173}"/>
              </a:ext>
            </a:extLst>
          </p:cNvPr>
          <p:cNvSpPr txBox="1"/>
          <p:nvPr/>
        </p:nvSpPr>
        <p:spPr>
          <a:xfrm>
            <a:off x="7931496" y="4140558"/>
            <a:ext cx="1537212"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dirty="0">
                <a:gradFill>
                  <a:gsLst>
                    <a:gs pos="100000">
                      <a:srgbClr val="00FFFF">
                        <a:alpha val="84000"/>
                      </a:srgbClr>
                    </a:gs>
                    <a:gs pos="0">
                      <a:srgbClr val="33CCFF"/>
                    </a:gs>
                  </a:gsLst>
                  <a:path path="circle">
                    <a:fillToRect r="100000" b="100000"/>
                  </a:path>
                </a:gradFill>
                <a:latin typeface="Helvetica85-Heavy"/>
                <a:ea typeface="思源黑体 CN Bold"/>
              </a:rPr>
              <a:t>BMI088</a:t>
            </a:r>
            <a:endParaRPr kumimoji="0" lang="zh-CN" altLang="en-US" sz="2000" b="0" i="0" u="none" strike="noStrike" kern="1200" cap="none" spc="0" normalizeH="0" baseline="0" noProof="0" dirty="0">
              <a:ln>
                <a:noFill/>
              </a:ln>
              <a:gradFill>
                <a:gsLst>
                  <a:gs pos="100000">
                    <a:srgbClr val="00FFFF">
                      <a:alpha val="84000"/>
                    </a:srgbClr>
                  </a:gs>
                  <a:gs pos="0">
                    <a:srgbClr val="33CCFF"/>
                  </a:gs>
                </a:gsLst>
                <a:path path="circle">
                  <a:fillToRect r="100000" b="100000"/>
                </a:path>
              </a:gradFill>
              <a:effectLst/>
              <a:uLnTx/>
              <a:uFillTx/>
              <a:latin typeface="Helvetica85-Heavy"/>
              <a:ea typeface="思源黑体 CN Bold"/>
              <a:cs typeface="+mn-cs"/>
            </a:endParaRPr>
          </a:p>
        </p:txBody>
      </p:sp>
      <p:cxnSp>
        <p:nvCxnSpPr>
          <p:cNvPr id="2" name="直接连接符 1">
            <a:extLst>
              <a:ext uri="{FF2B5EF4-FFF2-40B4-BE49-F238E27FC236}">
                <a16:creationId xmlns:a16="http://schemas.microsoft.com/office/drawing/2014/main" id="{528E8A7D-D865-5735-0D78-3DA409C098E2}"/>
              </a:ext>
            </a:extLst>
          </p:cNvPr>
          <p:cNvCxnSpPr>
            <a:cxnSpLocks/>
          </p:cNvCxnSpPr>
          <p:nvPr/>
        </p:nvCxnSpPr>
        <p:spPr>
          <a:xfrm>
            <a:off x="756971" y="3871578"/>
            <a:ext cx="2686970"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16109342-C88D-9668-96E1-643DC227B416}"/>
              </a:ext>
            </a:extLst>
          </p:cNvPr>
          <p:cNvCxnSpPr>
            <a:cxnSpLocks/>
          </p:cNvCxnSpPr>
          <p:nvPr/>
        </p:nvCxnSpPr>
        <p:spPr>
          <a:xfrm>
            <a:off x="3999035" y="3871578"/>
            <a:ext cx="2857368"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DE896AEC-188C-E46F-FBD1-315C3B2DFB5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265312" y="4706074"/>
            <a:ext cx="2124866" cy="1586567"/>
          </a:xfrm>
          <a:prstGeom prst="rect">
            <a:avLst/>
          </a:prstGeom>
        </p:spPr>
      </p:pic>
      <p:sp>
        <p:nvSpPr>
          <p:cNvPr id="12" name="文本框 11">
            <a:extLst>
              <a:ext uri="{FF2B5EF4-FFF2-40B4-BE49-F238E27FC236}">
                <a16:creationId xmlns:a16="http://schemas.microsoft.com/office/drawing/2014/main" id="{342513DB-4387-7A26-D993-E3C041F92439}"/>
              </a:ext>
            </a:extLst>
          </p:cNvPr>
          <p:cNvSpPr txBox="1"/>
          <p:nvPr/>
        </p:nvSpPr>
        <p:spPr>
          <a:xfrm>
            <a:off x="4388580" y="4140558"/>
            <a:ext cx="1764018" cy="400110"/>
          </a:xfrm>
          <a:prstGeom prst="rect">
            <a:avLst/>
          </a:prstGeom>
          <a:noFill/>
        </p:spPr>
        <p:txBody>
          <a:bodyPr wrap="square">
            <a:spAutoFit/>
          </a:bodyPr>
          <a:lstStyle>
            <a:defPPr>
              <a:defRPr lang="zh-CN"/>
            </a:defPPr>
            <a:lvl1pPr>
              <a:defRPr sz="2400">
                <a:gradFill>
                  <a:gsLst>
                    <a:gs pos="100000">
                      <a:srgbClr val="00FFFF">
                        <a:alpha val="84000"/>
                      </a:srgbClr>
                    </a:gs>
                    <a:gs pos="0">
                      <a:srgbClr val="33CCFF"/>
                    </a:gs>
                  </a:gsLst>
                  <a:path path="circle">
                    <a:fillToRect r="100000" b="100000"/>
                  </a:path>
                </a:gradFill>
                <a:latin typeface="+mj-lt"/>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gradFill>
                  <a:gsLst>
                    <a:gs pos="100000">
                      <a:srgbClr val="00FFFF">
                        <a:alpha val="84000"/>
                      </a:srgbClr>
                    </a:gs>
                    <a:gs pos="0">
                      <a:srgbClr val="33CCFF"/>
                    </a:gs>
                  </a:gsLst>
                  <a:path path="circle">
                    <a:fillToRect r="100000" b="100000"/>
                  </a:path>
                </a:gradFill>
                <a:effectLst/>
                <a:uLnTx/>
                <a:uFillTx/>
                <a:latin typeface="Helvetica85-Heavy"/>
                <a:ea typeface="思源黑体 CN Bold"/>
                <a:cs typeface="+mn-cs"/>
              </a:rPr>
              <a:t>编码器电机</a:t>
            </a:r>
          </a:p>
        </p:txBody>
      </p:sp>
    </p:spTree>
    <p:extLst>
      <p:ext uri="{BB962C8B-B14F-4D97-AF65-F5344CB8AC3E}">
        <p14:creationId xmlns:p14="http://schemas.microsoft.com/office/powerpoint/2010/main" val="4031179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983" y="-87196"/>
            <a:ext cx="12867483" cy="7237959"/>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427065" y="2047705"/>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grpSp>
        <p:nvGrpSpPr>
          <p:cNvPr id="50" name="图形 48">
            <a:extLst>
              <a:ext uri="{FF2B5EF4-FFF2-40B4-BE49-F238E27FC236}">
                <a16:creationId xmlns:a16="http://schemas.microsoft.com/office/drawing/2014/main" id="{8D88317A-3ED5-5EDA-DB29-D9D1BC528C04}"/>
              </a:ext>
            </a:extLst>
          </p:cNvPr>
          <p:cNvGrpSpPr/>
          <p:nvPr/>
        </p:nvGrpSpPr>
        <p:grpSpPr>
          <a:xfrm rot="14400000">
            <a:off x="7024176" y="-5562847"/>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cxnSp>
        <p:nvCxnSpPr>
          <p:cNvPr id="4" name="直接连接符 3">
            <a:extLst>
              <a:ext uri="{FF2B5EF4-FFF2-40B4-BE49-F238E27FC236}">
                <a16:creationId xmlns:a16="http://schemas.microsoft.com/office/drawing/2014/main" id="{F848ADB0-91BE-19D0-D5C4-9641A8CEDA3A}"/>
              </a:ext>
            </a:extLst>
          </p:cNvPr>
          <p:cNvCxnSpPr>
            <a:cxnSpLocks/>
          </p:cNvCxnSpPr>
          <p:nvPr/>
        </p:nvCxnSpPr>
        <p:spPr>
          <a:xfrm>
            <a:off x="2421681" y="3150135"/>
            <a:ext cx="5216768" cy="19616"/>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7EBE27B0-80BD-5C1A-B725-57D18C3D1149}"/>
              </a:ext>
            </a:extLst>
          </p:cNvPr>
          <p:cNvSpPr txBox="1"/>
          <p:nvPr/>
        </p:nvSpPr>
        <p:spPr>
          <a:xfrm>
            <a:off x="2357613" y="2464874"/>
            <a:ext cx="7577441" cy="1077218"/>
          </a:xfrm>
          <a:prstGeom prst="rect">
            <a:avLst/>
          </a:prstGeom>
          <a:noFill/>
        </p:spPr>
        <p:txBody>
          <a:bodyPr wrap="square" rtlCol="0">
            <a:spAutoFit/>
          </a:bodyPr>
          <a:lstStyle/>
          <a:p>
            <a:r>
              <a:rPr lang="en-US" altLang="zh-CN" sz="4000" dirty="0">
                <a:gradFill>
                  <a:gsLst>
                    <a:gs pos="0">
                      <a:srgbClr val="00FFFF"/>
                    </a:gs>
                    <a:gs pos="92000">
                      <a:srgbClr val="33CCFF"/>
                    </a:gs>
                  </a:gsLst>
                  <a:path path="circle">
                    <a:fillToRect t="100000" r="100000"/>
                  </a:path>
                </a:gradFill>
                <a:latin typeface="Helvetica85-Heavy"/>
              </a:rPr>
              <a:t>Part 2 </a:t>
            </a:r>
            <a:r>
              <a:rPr lang="zh-CN" altLang="en-US" sz="4000" dirty="0">
                <a:gradFill>
                  <a:gsLst>
                    <a:gs pos="0">
                      <a:srgbClr val="00FFFF"/>
                    </a:gs>
                    <a:gs pos="92000">
                      <a:srgbClr val="33CCFF"/>
                    </a:gs>
                  </a:gsLst>
                  <a:path path="circle">
                    <a:fillToRect t="100000" r="100000"/>
                  </a:path>
                </a:gradFill>
                <a:latin typeface="Helvetica85-Heavy"/>
              </a:rPr>
              <a:t>硬件设计介绍</a:t>
            </a:r>
          </a:p>
          <a:p>
            <a:endParaRPr lang="zh-CN" altLang="en-US" sz="2400" dirty="0">
              <a:gradFill>
                <a:gsLst>
                  <a:gs pos="0">
                    <a:srgbClr val="00FFFF"/>
                  </a:gs>
                  <a:gs pos="92000">
                    <a:srgbClr val="33CCFF"/>
                  </a:gs>
                </a:gsLst>
                <a:path path="circle">
                  <a:fillToRect t="100000" r="100000"/>
                </a:path>
              </a:gradFill>
              <a:latin typeface="Helvetica85-Heavy"/>
            </a:endParaRPr>
          </a:p>
        </p:txBody>
      </p:sp>
    </p:spTree>
    <p:extLst>
      <p:ext uri="{BB962C8B-B14F-4D97-AF65-F5344CB8AC3E}">
        <p14:creationId xmlns:p14="http://schemas.microsoft.com/office/powerpoint/2010/main" val="11860024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28F87F33-8F19-EC39-73C7-B00BED6B0B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75" y="75957"/>
            <a:ext cx="12192000" cy="6858000"/>
          </a:xfrm>
          <a:prstGeom prst="rect">
            <a:avLst/>
          </a:prstGeom>
        </p:spPr>
      </p:pic>
      <p:pic>
        <p:nvPicPr>
          <p:cNvPr id="2" name="图片 1">
            <a:extLst>
              <a:ext uri="{FF2B5EF4-FFF2-40B4-BE49-F238E27FC236}">
                <a16:creationId xmlns:a16="http://schemas.microsoft.com/office/drawing/2014/main" id="{92DE20E4-4944-577F-0DE2-6AAE090315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773" y="-104076"/>
            <a:ext cx="12759159" cy="7177027"/>
          </a:xfrm>
          <a:prstGeom prst="rect">
            <a:avLst/>
          </a:prstGeom>
        </p:spPr>
      </p:pic>
      <p:sp>
        <p:nvSpPr>
          <p:cNvPr id="3" name="矩形 2">
            <a:extLst>
              <a:ext uri="{FF2B5EF4-FFF2-40B4-BE49-F238E27FC236}">
                <a16:creationId xmlns:a16="http://schemas.microsoft.com/office/drawing/2014/main" id="{9FD9F404-CAB2-7105-621A-09DD56383A99}"/>
              </a:ext>
            </a:extLst>
          </p:cNvPr>
          <p:cNvSpPr/>
          <p:nvPr/>
        </p:nvSpPr>
        <p:spPr>
          <a:xfrm>
            <a:off x="130809" y="278595"/>
            <a:ext cx="7109639"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zh-CN" altLang="en-US" sz="5400" dirty="0">
                <a:gradFill>
                  <a:gsLst>
                    <a:gs pos="100000">
                      <a:srgbClr val="00FFFF">
                        <a:alpha val="84000"/>
                      </a:srgbClr>
                    </a:gs>
                    <a:gs pos="0">
                      <a:srgbClr val="33CCFF"/>
                    </a:gs>
                  </a:gsLst>
                  <a:path path="circle">
                    <a:fillToRect r="100000" b="100000"/>
                  </a:path>
                </a:gradFill>
                <a:latin typeface="Helvetica85-Heavy"/>
              </a:rPr>
              <a:t>自研机器人控制开发板</a:t>
            </a:r>
          </a:p>
        </p:txBody>
      </p:sp>
      <p:pic>
        <p:nvPicPr>
          <p:cNvPr id="5" name="图片 4" descr="电子游戏截图&#10;&#10;中度可信度描述已自动生成">
            <a:extLst>
              <a:ext uri="{FF2B5EF4-FFF2-40B4-BE49-F238E27FC236}">
                <a16:creationId xmlns:a16="http://schemas.microsoft.com/office/drawing/2014/main" id="{42F3B344-FE19-726B-01CF-B3F969DEBF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150" y="1396826"/>
            <a:ext cx="3828880" cy="5327424"/>
          </a:xfrm>
          <a:prstGeom prst="rect">
            <a:avLst/>
          </a:prstGeom>
        </p:spPr>
      </p:pic>
      <p:pic>
        <p:nvPicPr>
          <p:cNvPr id="7" name="图片 6" descr="图形用户界面&#10;&#10;描述已自动生成">
            <a:extLst>
              <a:ext uri="{FF2B5EF4-FFF2-40B4-BE49-F238E27FC236}">
                <a16:creationId xmlns:a16="http://schemas.microsoft.com/office/drawing/2014/main" id="{CDAD50B8-B4E9-9F38-E78C-7BE8D064CE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3384837" y="2244699"/>
            <a:ext cx="5327423" cy="3647150"/>
          </a:xfrm>
          <a:prstGeom prst="rect">
            <a:avLst/>
          </a:prstGeom>
        </p:spPr>
      </p:pic>
      <p:sp>
        <p:nvSpPr>
          <p:cNvPr id="10" name="矩形: 圆角 9">
            <a:extLst>
              <a:ext uri="{FF2B5EF4-FFF2-40B4-BE49-F238E27FC236}">
                <a16:creationId xmlns:a16="http://schemas.microsoft.com/office/drawing/2014/main" id="{0BB06380-E7AE-F4CC-E9AC-A5CEB417DD49}"/>
              </a:ext>
            </a:extLst>
          </p:cNvPr>
          <p:cNvSpPr/>
          <p:nvPr/>
        </p:nvSpPr>
        <p:spPr>
          <a:xfrm>
            <a:off x="8258175" y="1404563"/>
            <a:ext cx="3009900" cy="5215312"/>
          </a:xfrm>
          <a:prstGeom prst="roundRect">
            <a:avLst>
              <a:gd name="adj" fmla="val 2334"/>
            </a:avLst>
          </a:prstGeom>
          <a:gradFill>
            <a:gsLst>
              <a:gs pos="76000">
                <a:srgbClr val="5DACE1"/>
              </a:gs>
              <a:gs pos="45000">
                <a:srgbClr val="006DB6"/>
              </a:gs>
              <a:gs pos="100000">
                <a:srgbClr val="006DB6">
                  <a:lumMod val="30000"/>
                  <a:lumOff val="70000"/>
                </a:srgbClr>
              </a:gs>
            </a:gsLst>
            <a:path path="circle">
              <a:fillToRect t="100000" r="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Helvetica"/>
              <a:ea typeface="思源黑体 CN Regular"/>
              <a:cs typeface="+mn-cs"/>
            </a:endParaRPr>
          </a:p>
        </p:txBody>
      </p:sp>
      <p:cxnSp>
        <p:nvCxnSpPr>
          <p:cNvPr id="11" name="直接连接符 10">
            <a:extLst>
              <a:ext uri="{FF2B5EF4-FFF2-40B4-BE49-F238E27FC236}">
                <a16:creationId xmlns:a16="http://schemas.microsoft.com/office/drawing/2014/main" id="{F67D4ACE-D1C3-F7F1-21F9-0EFD0F40C01E}"/>
              </a:ext>
            </a:extLst>
          </p:cNvPr>
          <p:cNvCxnSpPr/>
          <p:nvPr/>
        </p:nvCxnSpPr>
        <p:spPr>
          <a:xfrm>
            <a:off x="8791348" y="2384088"/>
            <a:ext cx="1620960" cy="0"/>
          </a:xfrm>
          <a:prstGeom prst="line">
            <a:avLst/>
          </a:prstGeom>
          <a:ln>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3" name="图形 48">
            <a:extLst>
              <a:ext uri="{FF2B5EF4-FFF2-40B4-BE49-F238E27FC236}">
                <a16:creationId xmlns:a16="http://schemas.microsoft.com/office/drawing/2014/main" id="{85B7A2F7-A768-37C7-CF3A-3AD88544CB1B}"/>
              </a:ext>
            </a:extLst>
          </p:cNvPr>
          <p:cNvGrpSpPr/>
          <p:nvPr/>
        </p:nvGrpSpPr>
        <p:grpSpPr>
          <a:xfrm rot="14400000">
            <a:off x="8578297" y="-5625473"/>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14" name="任意多边形: 形状 13">
              <a:extLst>
                <a:ext uri="{FF2B5EF4-FFF2-40B4-BE49-F238E27FC236}">
                  <a16:creationId xmlns:a16="http://schemas.microsoft.com/office/drawing/2014/main" id="{F7C8791F-7A59-5F4F-3090-68290EA44079}"/>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5" name="任意多边形: 形状 14">
              <a:extLst>
                <a:ext uri="{FF2B5EF4-FFF2-40B4-BE49-F238E27FC236}">
                  <a16:creationId xmlns:a16="http://schemas.microsoft.com/office/drawing/2014/main" id="{BB597EEF-527D-7881-8194-4C9C240BD35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6" name="任意多边形: 形状 15">
              <a:extLst>
                <a:ext uri="{FF2B5EF4-FFF2-40B4-BE49-F238E27FC236}">
                  <a16:creationId xmlns:a16="http://schemas.microsoft.com/office/drawing/2014/main" id="{1496608D-6E55-72C3-BF90-CCBB166682D4}"/>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7" name="任意多边形: 形状 16">
              <a:extLst>
                <a:ext uri="{FF2B5EF4-FFF2-40B4-BE49-F238E27FC236}">
                  <a16:creationId xmlns:a16="http://schemas.microsoft.com/office/drawing/2014/main" id="{D84D7156-8783-1A34-2289-2CFCAF17D203}"/>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8" name="任意多边形: 形状 17">
              <a:extLst>
                <a:ext uri="{FF2B5EF4-FFF2-40B4-BE49-F238E27FC236}">
                  <a16:creationId xmlns:a16="http://schemas.microsoft.com/office/drawing/2014/main" id="{A90EE0C1-8B2D-5A8C-A4E3-1678DABDE74B}"/>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9" name="任意多边形: 形状 18">
              <a:extLst>
                <a:ext uri="{FF2B5EF4-FFF2-40B4-BE49-F238E27FC236}">
                  <a16:creationId xmlns:a16="http://schemas.microsoft.com/office/drawing/2014/main" id="{4051891F-6AB3-3030-34AE-703F9A704CF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20" name="任意多边形: 形状 19">
              <a:extLst>
                <a:ext uri="{FF2B5EF4-FFF2-40B4-BE49-F238E27FC236}">
                  <a16:creationId xmlns:a16="http://schemas.microsoft.com/office/drawing/2014/main" id="{6441AE73-52A5-5C25-395C-8AEABB95AAD9}"/>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21" name="任意多边形: 形状 20">
              <a:extLst>
                <a:ext uri="{FF2B5EF4-FFF2-40B4-BE49-F238E27FC236}">
                  <a16:creationId xmlns:a16="http://schemas.microsoft.com/office/drawing/2014/main" id="{EF9BFC5F-E043-7C5D-7593-EB79357077DA}"/>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22" name="任意多边形: 形状 21">
              <a:extLst>
                <a:ext uri="{FF2B5EF4-FFF2-40B4-BE49-F238E27FC236}">
                  <a16:creationId xmlns:a16="http://schemas.microsoft.com/office/drawing/2014/main" id="{521611AA-A578-0112-F601-DE388C09D80E}"/>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23" name="任意多边形: 形状 22">
              <a:extLst>
                <a:ext uri="{FF2B5EF4-FFF2-40B4-BE49-F238E27FC236}">
                  <a16:creationId xmlns:a16="http://schemas.microsoft.com/office/drawing/2014/main" id="{E9A4ABF6-0278-E674-1306-541BC83B973C}"/>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24" name="任意多边形: 形状 23">
              <a:extLst>
                <a:ext uri="{FF2B5EF4-FFF2-40B4-BE49-F238E27FC236}">
                  <a16:creationId xmlns:a16="http://schemas.microsoft.com/office/drawing/2014/main" id="{25F06E43-EC0B-B40F-4319-9E6ADCCC62FB}"/>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25" name="任意多边形: 形状 24">
              <a:extLst>
                <a:ext uri="{FF2B5EF4-FFF2-40B4-BE49-F238E27FC236}">
                  <a16:creationId xmlns:a16="http://schemas.microsoft.com/office/drawing/2014/main" id="{E8DBC2DA-59F8-66A2-2898-2AC6AA29C9D8}"/>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26" name="任意多边形: 形状 25">
              <a:extLst>
                <a:ext uri="{FF2B5EF4-FFF2-40B4-BE49-F238E27FC236}">
                  <a16:creationId xmlns:a16="http://schemas.microsoft.com/office/drawing/2014/main" id="{136EB283-C83B-5256-B0D7-735687247251}"/>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27" name="任意多边形: 形状 26">
              <a:extLst>
                <a:ext uri="{FF2B5EF4-FFF2-40B4-BE49-F238E27FC236}">
                  <a16:creationId xmlns:a16="http://schemas.microsoft.com/office/drawing/2014/main" id="{F459C875-F42E-7506-B19E-DD0D2EB231DE}"/>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28" name="任意多边形: 形状 27">
              <a:extLst>
                <a:ext uri="{FF2B5EF4-FFF2-40B4-BE49-F238E27FC236}">
                  <a16:creationId xmlns:a16="http://schemas.microsoft.com/office/drawing/2014/main" id="{94F9C2E2-8A42-9692-4688-174F16BA08A1}"/>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29" name="任意多边形: 形状 28">
              <a:extLst>
                <a:ext uri="{FF2B5EF4-FFF2-40B4-BE49-F238E27FC236}">
                  <a16:creationId xmlns:a16="http://schemas.microsoft.com/office/drawing/2014/main" id="{07CF2544-684A-4D51-F170-B986EDF0B3BA}"/>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30" name="任意多边形: 形状 29">
              <a:extLst>
                <a:ext uri="{FF2B5EF4-FFF2-40B4-BE49-F238E27FC236}">
                  <a16:creationId xmlns:a16="http://schemas.microsoft.com/office/drawing/2014/main" id="{83705CD7-4F4B-4EB3-E706-3C86C6D6EC7D}"/>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31" name="任意多边形: 形状 30">
              <a:extLst>
                <a:ext uri="{FF2B5EF4-FFF2-40B4-BE49-F238E27FC236}">
                  <a16:creationId xmlns:a16="http://schemas.microsoft.com/office/drawing/2014/main" id="{D0607BDD-6B6A-D1F2-3DA0-D7CC9EB1443E}"/>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32" name="任意多边形: 形状 31">
              <a:extLst>
                <a:ext uri="{FF2B5EF4-FFF2-40B4-BE49-F238E27FC236}">
                  <a16:creationId xmlns:a16="http://schemas.microsoft.com/office/drawing/2014/main" id="{1166BE7A-DBCB-D855-7C67-0738456236F1}"/>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33" name="任意多边形: 形状 32">
              <a:extLst>
                <a:ext uri="{FF2B5EF4-FFF2-40B4-BE49-F238E27FC236}">
                  <a16:creationId xmlns:a16="http://schemas.microsoft.com/office/drawing/2014/main" id="{B2506654-9F96-48B8-8C86-209A37186838}"/>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34" name="任意多边形: 形状 33">
              <a:extLst>
                <a:ext uri="{FF2B5EF4-FFF2-40B4-BE49-F238E27FC236}">
                  <a16:creationId xmlns:a16="http://schemas.microsoft.com/office/drawing/2014/main" id="{5E59BC3E-CAA1-4E18-23A1-ED5A22B72984}"/>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35" name="任意多边形: 形状 34">
              <a:extLst>
                <a:ext uri="{FF2B5EF4-FFF2-40B4-BE49-F238E27FC236}">
                  <a16:creationId xmlns:a16="http://schemas.microsoft.com/office/drawing/2014/main" id="{F0A10A6E-FD8E-2EE8-F481-A5C7A704507E}"/>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36" name="任意多边形: 形状 35">
              <a:extLst>
                <a:ext uri="{FF2B5EF4-FFF2-40B4-BE49-F238E27FC236}">
                  <a16:creationId xmlns:a16="http://schemas.microsoft.com/office/drawing/2014/main" id="{F07C575A-2A8D-81C0-8873-492BC2BE0C53}"/>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37" name="任意多边形: 形状 36">
              <a:extLst>
                <a:ext uri="{FF2B5EF4-FFF2-40B4-BE49-F238E27FC236}">
                  <a16:creationId xmlns:a16="http://schemas.microsoft.com/office/drawing/2014/main" id="{722D848F-E87E-C8DB-9027-998C5207F9AC}"/>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38" name="任意多边形: 形状 37">
              <a:extLst>
                <a:ext uri="{FF2B5EF4-FFF2-40B4-BE49-F238E27FC236}">
                  <a16:creationId xmlns:a16="http://schemas.microsoft.com/office/drawing/2014/main" id="{123BD213-2376-34BA-32E9-3A308C7A61BB}"/>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39" name="任意多边形: 形状 38">
              <a:extLst>
                <a:ext uri="{FF2B5EF4-FFF2-40B4-BE49-F238E27FC236}">
                  <a16:creationId xmlns:a16="http://schemas.microsoft.com/office/drawing/2014/main" id="{41F27186-379D-DC1E-C875-3F0F94A2A5DE}"/>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40" name="任意多边形: 形状 39">
              <a:extLst>
                <a:ext uri="{FF2B5EF4-FFF2-40B4-BE49-F238E27FC236}">
                  <a16:creationId xmlns:a16="http://schemas.microsoft.com/office/drawing/2014/main" id="{271236F3-1C0F-2184-DBC8-6CD94404B621}"/>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41" name="任意多边形: 形状 40">
              <a:extLst>
                <a:ext uri="{FF2B5EF4-FFF2-40B4-BE49-F238E27FC236}">
                  <a16:creationId xmlns:a16="http://schemas.microsoft.com/office/drawing/2014/main" id="{FFCF9A9C-F70A-7ECF-77EC-5189BD82C89A}"/>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42" name="任意多边形: 形状 41">
              <a:extLst>
                <a:ext uri="{FF2B5EF4-FFF2-40B4-BE49-F238E27FC236}">
                  <a16:creationId xmlns:a16="http://schemas.microsoft.com/office/drawing/2014/main" id="{0673B0C6-0AFA-8BFD-0BBE-515D6A69BFF9}"/>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43" name="任意多边形: 形状 42">
              <a:extLst>
                <a:ext uri="{FF2B5EF4-FFF2-40B4-BE49-F238E27FC236}">
                  <a16:creationId xmlns:a16="http://schemas.microsoft.com/office/drawing/2014/main" id="{B6EEBD40-EF70-CB3F-A5A9-E73734149F0C}"/>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44" name="任意多边形: 形状 43">
              <a:extLst>
                <a:ext uri="{FF2B5EF4-FFF2-40B4-BE49-F238E27FC236}">
                  <a16:creationId xmlns:a16="http://schemas.microsoft.com/office/drawing/2014/main" id="{5B3912BC-3638-A72B-77BE-1AE8D6827C8C}"/>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45" name="任意多边形: 形状 44">
              <a:extLst>
                <a:ext uri="{FF2B5EF4-FFF2-40B4-BE49-F238E27FC236}">
                  <a16:creationId xmlns:a16="http://schemas.microsoft.com/office/drawing/2014/main" id="{45C63ECE-E016-DFCC-4D68-3BBBEE7AA583}"/>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sp>
        <p:nvSpPr>
          <p:cNvPr id="49" name="文本框 48">
            <a:extLst>
              <a:ext uri="{FF2B5EF4-FFF2-40B4-BE49-F238E27FC236}">
                <a16:creationId xmlns:a16="http://schemas.microsoft.com/office/drawing/2014/main" id="{0AA7D9B1-4DD1-988E-A5E5-55E6A09CE75C}"/>
              </a:ext>
            </a:extLst>
          </p:cNvPr>
          <p:cNvSpPr txBox="1"/>
          <p:nvPr/>
        </p:nvSpPr>
        <p:spPr>
          <a:xfrm>
            <a:off x="8248796" y="1600331"/>
            <a:ext cx="789847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solidFill>
                  <a:prstClr val="white"/>
                </a:solidFill>
                <a:latin typeface="Helvetica85-Heavy"/>
                <a:ea typeface="思源黑体 CN Bold"/>
              </a:rPr>
              <a:t>  采用</a:t>
            </a:r>
            <a:r>
              <a:rPr lang="en-US" altLang="zh-CN" dirty="0">
                <a:solidFill>
                  <a:prstClr val="white"/>
                </a:solidFill>
                <a:latin typeface="Helvetica85-Heavy"/>
                <a:ea typeface="思源黑体 CN Bold"/>
              </a:rPr>
              <a:t>STM32F407IGH</a:t>
            </a:r>
            <a:r>
              <a:rPr lang="zh-CN" altLang="en-US" dirty="0">
                <a:solidFill>
                  <a:prstClr val="white"/>
                </a:solidFill>
                <a:latin typeface="Helvetica85-Heavy"/>
                <a:ea typeface="思源黑体 CN Bold"/>
              </a:rPr>
              <a:t>芯片</a:t>
            </a:r>
            <a:endParaRPr lang="en-US" altLang="zh-CN" dirty="0">
              <a:solidFill>
                <a:prstClr val="white"/>
              </a:solidFill>
              <a:latin typeface="Helvetica85-Heavy"/>
              <a:ea typeface="思源黑体 CN Bol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solidFill>
                  <a:prstClr val="white"/>
                </a:solidFill>
                <a:latin typeface="Helvetica85-Heavy"/>
                <a:ea typeface="思源黑体 CN Bold"/>
              </a:rPr>
              <a:t>外设丰富 保护电路 独立供电</a:t>
            </a:r>
            <a:endParaRPr kumimoji="0" lang="zh-CN" altLang="en-US" sz="1800" b="0" i="0" u="none" strike="noStrike" kern="1200" cap="none" spc="0" normalizeH="0" baseline="0" noProof="0" dirty="0">
              <a:ln>
                <a:noFill/>
              </a:ln>
              <a:solidFill>
                <a:prstClr val="white"/>
              </a:solidFill>
              <a:effectLst/>
              <a:uLnTx/>
              <a:uFillTx/>
              <a:latin typeface="Helvetica85-Heavy"/>
              <a:ea typeface="思源黑体 CN Bold"/>
              <a:cs typeface="+mn-cs"/>
            </a:endParaRPr>
          </a:p>
        </p:txBody>
      </p:sp>
      <p:sp>
        <p:nvSpPr>
          <p:cNvPr id="50" name="矩形: 圆角 49">
            <a:extLst>
              <a:ext uri="{FF2B5EF4-FFF2-40B4-BE49-F238E27FC236}">
                <a16:creationId xmlns:a16="http://schemas.microsoft.com/office/drawing/2014/main" id="{4D79FC71-00F4-F358-1379-E7060F6009C6}"/>
              </a:ext>
            </a:extLst>
          </p:cNvPr>
          <p:cNvSpPr/>
          <p:nvPr/>
        </p:nvSpPr>
        <p:spPr>
          <a:xfrm>
            <a:off x="8408872" y="2484787"/>
            <a:ext cx="2668676" cy="635455"/>
          </a:xfrm>
          <a:prstGeom prst="roundRect">
            <a:avLst>
              <a:gd name="adj" fmla="val 7101"/>
            </a:avLst>
          </a:prstGeom>
          <a:gradFill flip="none" rotWithShape="1">
            <a:gsLst>
              <a:gs pos="0">
                <a:srgbClr val="00FFFF">
                  <a:alpha val="80000"/>
                </a:srgbClr>
              </a:gs>
              <a:gs pos="47000">
                <a:srgbClr val="00B0F0">
                  <a:alpha val="40000"/>
                </a:srgbClr>
              </a:gs>
              <a:gs pos="100000">
                <a:srgbClr val="142073">
                  <a:alpha val="8000"/>
                </a:srgbClr>
              </a:gs>
            </a:gsLst>
            <a:lin ang="2700000" scaled="1"/>
            <a:tileRect/>
          </a:gradFill>
          <a:ln>
            <a:gradFill flip="none" rotWithShape="1">
              <a:gsLst>
                <a:gs pos="0">
                  <a:srgbClr val="00FFFF"/>
                </a:gs>
                <a:gs pos="24000">
                  <a:srgbClr val="33CCFF"/>
                </a:gs>
                <a:gs pos="100000">
                  <a:srgbClr val="33CCFF">
                    <a:alpha val="20000"/>
                  </a:srgbClr>
                </a:gs>
              </a:gsLst>
              <a:lin ang="2700000" scaled="1"/>
              <a:tileRect/>
            </a:gradFill>
          </a:ln>
          <a:effectLst>
            <a:outerShdw blurRad="1028700" dist="38100" dir="13500000" algn="br" rotWithShape="0">
              <a:srgbClr val="00B0F0">
                <a:alpha val="7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dirty="0">
                <a:solidFill>
                  <a:prstClr val="white"/>
                </a:solidFill>
                <a:latin typeface="Roboto Regular"/>
                <a:ea typeface="思源黑体 CN Regular"/>
              </a:rPr>
              <a:t>    </a:t>
            </a:r>
            <a:r>
              <a:rPr kumimoji="0" lang="zh-CN" altLang="en-US" sz="1800" b="0" i="0" u="none" strike="noStrike" kern="1200" cap="none" spc="0" normalizeH="0" baseline="0" noProof="0" dirty="0">
                <a:ln>
                  <a:noFill/>
                </a:ln>
                <a:solidFill>
                  <a:prstClr val="white"/>
                </a:solidFill>
                <a:effectLst/>
                <a:uLnTx/>
                <a:uFillTx/>
                <a:latin typeface="Roboto Regular"/>
                <a:ea typeface="思源黑体 CN Regular"/>
                <a:cs typeface="+mn-cs"/>
              </a:rPr>
              <a:t>四组</a:t>
            </a:r>
            <a:r>
              <a:rPr kumimoji="0" lang="en-US" altLang="zh-CN" sz="1800" b="0" i="0" u="none" strike="noStrike" kern="1200" cap="none" spc="0" normalizeH="0" baseline="0" noProof="0" dirty="0">
                <a:ln>
                  <a:noFill/>
                </a:ln>
                <a:solidFill>
                  <a:prstClr val="white"/>
                </a:solidFill>
                <a:effectLst/>
                <a:uLnTx/>
                <a:uFillTx/>
                <a:latin typeface="Roboto Regular"/>
                <a:ea typeface="思源黑体 CN Regular"/>
                <a:cs typeface="+mn-cs"/>
              </a:rPr>
              <a:t>PWM</a:t>
            </a:r>
            <a:r>
              <a:rPr kumimoji="0" lang="zh-CN" altLang="en-US" sz="1800" b="0" i="0" u="none" strike="noStrike" kern="1200" cap="none" spc="0" normalizeH="0" baseline="0" noProof="0" dirty="0">
                <a:ln>
                  <a:noFill/>
                </a:ln>
                <a:solidFill>
                  <a:prstClr val="white"/>
                </a:solidFill>
                <a:effectLst/>
                <a:uLnTx/>
                <a:uFillTx/>
                <a:latin typeface="Roboto Regular"/>
                <a:ea typeface="思源黑体 CN Regular"/>
                <a:cs typeface="+mn-cs"/>
              </a:rPr>
              <a:t>接口</a:t>
            </a:r>
          </a:p>
        </p:txBody>
      </p:sp>
      <p:sp>
        <p:nvSpPr>
          <p:cNvPr id="51" name="矩形: 圆角 50">
            <a:extLst>
              <a:ext uri="{FF2B5EF4-FFF2-40B4-BE49-F238E27FC236}">
                <a16:creationId xmlns:a16="http://schemas.microsoft.com/office/drawing/2014/main" id="{AC4ED24A-93FC-72C3-8A67-689532C466A7}"/>
              </a:ext>
            </a:extLst>
          </p:cNvPr>
          <p:cNvSpPr/>
          <p:nvPr/>
        </p:nvSpPr>
        <p:spPr>
          <a:xfrm>
            <a:off x="8408872" y="3347161"/>
            <a:ext cx="2668676" cy="635455"/>
          </a:xfrm>
          <a:prstGeom prst="roundRect">
            <a:avLst>
              <a:gd name="adj" fmla="val 7101"/>
            </a:avLst>
          </a:prstGeom>
          <a:gradFill flip="none" rotWithShape="1">
            <a:gsLst>
              <a:gs pos="0">
                <a:srgbClr val="00FFFF">
                  <a:alpha val="80000"/>
                </a:srgbClr>
              </a:gs>
              <a:gs pos="47000">
                <a:srgbClr val="00B0F0">
                  <a:alpha val="40000"/>
                </a:srgbClr>
              </a:gs>
              <a:gs pos="100000">
                <a:srgbClr val="142073">
                  <a:alpha val="8000"/>
                </a:srgbClr>
              </a:gs>
            </a:gsLst>
            <a:lin ang="2700000" scaled="1"/>
            <a:tileRect/>
          </a:gradFill>
          <a:ln>
            <a:gradFill flip="none" rotWithShape="1">
              <a:gsLst>
                <a:gs pos="0">
                  <a:srgbClr val="00FFFF"/>
                </a:gs>
                <a:gs pos="24000">
                  <a:srgbClr val="33CCFF"/>
                </a:gs>
                <a:gs pos="100000">
                  <a:srgbClr val="33CCFF">
                    <a:alpha val="20000"/>
                  </a:srgbClr>
                </a:gs>
              </a:gsLst>
              <a:lin ang="2700000" scaled="1"/>
              <a:tileRect/>
            </a:gradFill>
          </a:ln>
          <a:effectLst>
            <a:outerShdw blurRad="1028700" dist="38100" dir="13500000" algn="br" rotWithShape="0">
              <a:srgbClr val="00B0F0">
                <a:alpha val="7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b="0" i="0" dirty="0">
              <a:solidFill>
                <a:srgbClr val="000000"/>
              </a:solidFill>
              <a:effectLst/>
            </a:endParaRPr>
          </a:p>
          <a:p>
            <a:pPr marL="0" marR="0" indent="266700">
              <a:spcBef>
                <a:spcPts val="0"/>
              </a:spcBef>
              <a:spcAft>
                <a:spcPts val="0"/>
              </a:spcAft>
            </a:pPr>
            <a:r>
              <a:rPr lang="zh-CN" altLang="en-US" dirty="0">
                <a:solidFill>
                  <a:prstClr val="white"/>
                </a:solidFill>
                <a:latin typeface="Roboto Regular"/>
              </a:rPr>
              <a:t>四电机编码器接口</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Roboto Regular"/>
              <a:ea typeface="思源黑体 CN Regular"/>
              <a:cs typeface="+mn-cs"/>
            </a:endParaRPr>
          </a:p>
        </p:txBody>
      </p:sp>
      <p:sp>
        <p:nvSpPr>
          <p:cNvPr id="52" name="矩形: 圆角 51">
            <a:extLst>
              <a:ext uri="{FF2B5EF4-FFF2-40B4-BE49-F238E27FC236}">
                <a16:creationId xmlns:a16="http://schemas.microsoft.com/office/drawing/2014/main" id="{AEE4B176-D6AD-E02E-93FD-6915F27B184A}"/>
              </a:ext>
            </a:extLst>
          </p:cNvPr>
          <p:cNvSpPr/>
          <p:nvPr/>
        </p:nvSpPr>
        <p:spPr>
          <a:xfrm>
            <a:off x="8408872" y="4209535"/>
            <a:ext cx="2668676" cy="635455"/>
          </a:xfrm>
          <a:prstGeom prst="roundRect">
            <a:avLst>
              <a:gd name="adj" fmla="val 7101"/>
            </a:avLst>
          </a:prstGeom>
          <a:gradFill flip="none" rotWithShape="1">
            <a:gsLst>
              <a:gs pos="0">
                <a:srgbClr val="00FFFF">
                  <a:alpha val="80000"/>
                </a:srgbClr>
              </a:gs>
              <a:gs pos="47000">
                <a:srgbClr val="00B0F0">
                  <a:alpha val="40000"/>
                </a:srgbClr>
              </a:gs>
              <a:gs pos="100000">
                <a:srgbClr val="142073">
                  <a:alpha val="8000"/>
                </a:srgbClr>
              </a:gs>
            </a:gsLst>
            <a:lin ang="2700000" scaled="1"/>
            <a:tileRect/>
          </a:gradFill>
          <a:ln>
            <a:gradFill flip="none" rotWithShape="1">
              <a:gsLst>
                <a:gs pos="0">
                  <a:srgbClr val="00FFFF"/>
                </a:gs>
                <a:gs pos="24000">
                  <a:srgbClr val="33CCFF"/>
                </a:gs>
                <a:gs pos="100000">
                  <a:srgbClr val="33CCFF">
                    <a:alpha val="20000"/>
                  </a:srgbClr>
                </a:gs>
              </a:gsLst>
              <a:lin ang="2700000" scaled="1"/>
              <a:tileRect/>
            </a:gradFill>
          </a:ln>
          <a:effectLst>
            <a:outerShdw blurRad="1028700" dist="38100" dir="13500000" algn="br" rotWithShape="0">
              <a:srgbClr val="00B0F0">
                <a:alpha val="7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266700" algn="just">
              <a:spcBef>
                <a:spcPts val="0"/>
              </a:spcBef>
              <a:spcAft>
                <a:spcPts val="0"/>
              </a:spcAft>
            </a:pPr>
            <a:r>
              <a:rPr lang="zh-CN" altLang="en-US" dirty="0">
                <a:solidFill>
                  <a:prstClr val="white"/>
                </a:solidFill>
                <a:latin typeface="Roboto Regular"/>
              </a:rPr>
              <a:t>四路</a:t>
            </a:r>
            <a:r>
              <a:rPr lang="en-US" altLang="zh-CN" dirty="0">
                <a:solidFill>
                  <a:prstClr val="white"/>
                </a:solidFill>
                <a:latin typeface="Roboto Regular"/>
              </a:rPr>
              <a:t>UART</a:t>
            </a:r>
            <a:r>
              <a:rPr lang="zh-CN" altLang="en-US" dirty="0">
                <a:solidFill>
                  <a:prstClr val="white"/>
                </a:solidFill>
                <a:latin typeface="Roboto Regular"/>
              </a:rPr>
              <a:t>接口</a:t>
            </a:r>
          </a:p>
        </p:txBody>
      </p:sp>
      <p:sp>
        <p:nvSpPr>
          <p:cNvPr id="53" name="矩形: 圆角 52">
            <a:extLst>
              <a:ext uri="{FF2B5EF4-FFF2-40B4-BE49-F238E27FC236}">
                <a16:creationId xmlns:a16="http://schemas.microsoft.com/office/drawing/2014/main" id="{A00823E4-B0BE-3CAD-51EB-0D451772E5E9}"/>
              </a:ext>
            </a:extLst>
          </p:cNvPr>
          <p:cNvSpPr/>
          <p:nvPr/>
        </p:nvSpPr>
        <p:spPr>
          <a:xfrm>
            <a:off x="8408872" y="5071909"/>
            <a:ext cx="2668676" cy="635455"/>
          </a:xfrm>
          <a:prstGeom prst="roundRect">
            <a:avLst>
              <a:gd name="adj" fmla="val 7101"/>
            </a:avLst>
          </a:prstGeom>
          <a:gradFill flip="none" rotWithShape="1">
            <a:gsLst>
              <a:gs pos="0">
                <a:srgbClr val="00FFFF">
                  <a:alpha val="80000"/>
                </a:srgbClr>
              </a:gs>
              <a:gs pos="47000">
                <a:srgbClr val="00B0F0">
                  <a:alpha val="40000"/>
                </a:srgbClr>
              </a:gs>
              <a:gs pos="100000">
                <a:srgbClr val="142073">
                  <a:alpha val="8000"/>
                </a:srgbClr>
              </a:gs>
            </a:gsLst>
            <a:lin ang="2700000" scaled="1"/>
            <a:tileRect/>
          </a:gradFill>
          <a:ln>
            <a:gradFill flip="none" rotWithShape="1">
              <a:gsLst>
                <a:gs pos="0">
                  <a:srgbClr val="00FFFF"/>
                </a:gs>
                <a:gs pos="24000">
                  <a:srgbClr val="33CCFF"/>
                </a:gs>
                <a:gs pos="100000">
                  <a:srgbClr val="33CCFF">
                    <a:alpha val="20000"/>
                  </a:srgbClr>
                </a:gs>
              </a:gsLst>
              <a:lin ang="2700000" scaled="1"/>
              <a:tileRect/>
            </a:gradFill>
          </a:ln>
          <a:effectLst>
            <a:outerShdw blurRad="1028700" dist="38100" dir="13500000" algn="br" rotWithShape="0">
              <a:srgbClr val="00B0F0">
                <a:alpha val="7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266700" algn="just"/>
            <a:r>
              <a:rPr lang="zh-CN" altLang="en-US" dirty="0">
                <a:solidFill>
                  <a:prstClr val="white"/>
                </a:solidFill>
                <a:latin typeface="Roboto Regular"/>
              </a:rPr>
              <a:t>四路电驱电路</a:t>
            </a:r>
          </a:p>
        </p:txBody>
      </p:sp>
      <p:sp>
        <p:nvSpPr>
          <p:cNvPr id="55" name="矩形: 圆角 54">
            <a:extLst>
              <a:ext uri="{FF2B5EF4-FFF2-40B4-BE49-F238E27FC236}">
                <a16:creationId xmlns:a16="http://schemas.microsoft.com/office/drawing/2014/main" id="{4EAFF82E-7480-22EB-35C3-97D3B9CAD047}"/>
              </a:ext>
            </a:extLst>
          </p:cNvPr>
          <p:cNvSpPr/>
          <p:nvPr/>
        </p:nvSpPr>
        <p:spPr>
          <a:xfrm>
            <a:off x="8428787" y="5892579"/>
            <a:ext cx="2668676" cy="635455"/>
          </a:xfrm>
          <a:prstGeom prst="roundRect">
            <a:avLst>
              <a:gd name="adj" fmla="val 7101"/>
            </a:avLst>
          </a:prstGeom>
          <a:gradFill flip="none" rotWithShape="1">
            <a:gsLst>
              <a:gs pos="0">
                <a:srgbClr val="00FFFF">
                  <a:alpha val="80000"/>
                </a:srgbClr>
              </a:gs>
              <a:gs pos="47000">
                <a:srgbClr val="00B0F0">
                  <a:alpha val="40000"/>
                </a:srgbClr>
              </a:gs>
              <a:gs pos="100000">
                <a:srgbClr val="142073">
                  <a:alpha val="8000"/>
                </a:srgbClr>
              </a:gs>
            </a:gsLst>
            <a:lin ang="2700000" scaled="1"/>
            <a:tileRect/>
          </a:gradFill>
          <a:ln>
            <a:gradFill flip="none" rotWithShape="1">
              <a:gsLst>
                <a:gs pos="0">
                  <a:srgbClr val="00FFFF"/>
                </a:gs>
                <a:gs pos="24000">
                  <a:srgbClr val="33CCFF"/>
                </a:gs>
                <a:gs pos="100000">
                  <a:srgbClr val="33CCFF">
                    <a:alpha val="20000"/>
                  </a:srgbClr>
                </a:gs>
              </a:gsLst>
              <a:lin ang="2700000" scaled="1"/>
              <a:tileRect/>
            </a:gradFill>
          </a:ln>
          <a:effectLst>
            <a:outerShdw blurRad="1028700" dist="38100" dir="13500000" algn="br" rotWithShape="0">
              <a:srgbClr val="00B0F0">
                <a:alpha val="7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266700"/>
            <a:r>
              <a:rPr lang="zh-CN" altLang="en-US" dirty="0">
                <a:solidFill>
                  <a:prstClr val="white"/>
                </a:solidFill>
                <a:latin typeface="Roboto Regular"/>
              </a:rPr>
              <a:t>两路</a:t>
            </a:r>
            <a:r>
              <a:rPr lang="en-US" altLang="zh-CN" dirty="0">
                <a:solidFill>
                  <a:prstClr val="white"/>
                </a:solidFill>
                <a:latin typeface="Roboto Regular"/>
              </a:rPr>
              <a:t>SPI</a:t>
            </a:r>
            <a:r>
              <a:rPr lang="zh-CN" altLang="en-US" dirty="0">
                <a:solidFill>
                  <a:prstClr val="white"/>
                </a:solidFill>
                <a:latin typeface="Roboto Regular"/>
              </a:rPr>
              <a:t>接口</a:t>
            </a:r>
          </a:p>
        </p:txBody>
      </p:sp>
    </p:spTree>
    <p:extLst>
      <p:ext uri="{BB962C8B-B14F-4D97-AF65-F5344CB8AC3E}">
        <p14:creationId xmlns:p14="http://schemas.microsoft.com/office/powerpoint/2010/main" val="3110416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894" y="-124573"/>
            <a:ext cx="12867483" cy="7237959"/>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427065" y="2047705"/>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grpSp>
        <p:nvGrpSpPr>
          <p:cNvPr id="50" name="图形 48">
            <a:extLst>
              <a:ext uri="{FF2B5EF4-FFF2-40B4-BE49-F238E27FC236}">
                <a16:creationId xmlns:a16="http://schemas.microsoft.com/office/drawing/2014/main" id="{8D88317A-3ED5-5EDA-DB29-D9D1BC528C04}"/>
              </a:ext>
            </a:extLst>
          </p:cNvPr>
          <p:cNvGrpSpPr/>
          <p:nvPr/>
        </p:nvGrpSpPr>
        <p:grpSpPr>
          <a:xfrm rot="14400000">
            <a:off x="7024176" y="-5562847"/>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cxnSp>
        <p:nvCxnSpPr>
          <p:cNvPr id="4" name="直接连接符 3">
            <a:extLst>
              <a:ext uri="{FF2B5EF4-FFF2-40B4-BE49-F238E27FC236}">
                <a16:creationId xmlns:a16="http://schemas.microsoft.com/office/drawing/2014/main" id="{F848ADB0-91BE-19D0-D5C4-9641A8CEDA3A}"/>
              </a:ext>
            </a:extLst>
          </p:cNvPr>
          <p:cNvCxnSpPr>
            <a:cxnSpLocks/>
          </p:cNvCxnSpPr>
          <p:nvPr/>
        </p:nvCxnSpPr>
        <p:spPr>
          <a:xfrm>
            <a:off x="2421681" y="3150135"/>
            <a:ext cx="6018624" cy="42354"/>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7EBE27B0-80BD-5C1A-B725-57D18C3D1149}"/>
              </a:ext>
            </a:extLst>
          </p:cNvPr>
          <p:cNvSpPr txBox="1"/>
          <p:nvPr/>
        </p:nvSpPr>
        <p:spPr>
          <a:xfrm>
            <a:off x="2334001" y="2499233"/>
            <a:ext cx="7577441" cy="1077218"/>
          </a:xfrm>
          <a:prstGeom prst="rect">
            <a:avLst/>
          </a:prstGeom>
          <a:noFill/>
        </p:spPr>
        <p:txBody>
          <a:bodyPr wrap="square" rtlCol="0">
            <a:spAutoFit/>
          </a:bodyPr>
          <a:lstStyle/>
          <a:p>
            <a:r>
              <a:rPr lang="en-US" altLang="zh-CN" sz="4000" dirty="0">
                <a:gradFill>
                  <a:gsLst>
                    <a:gs pos="0">
                      <a:srgbClr val="00FFFF"/>
                    </a:gs>
                    <a:gs pos="92000">
                      <a:srgbClr val="33CCFF"/>
                    </a:gs>
                  </a:gsLst>
                  <a:path path="circle">
                    <a:fillToRect t="100000" r="100000"/>
                  </a:path>
                </a:gradFill>
                <a:latin typeface="Helvetica85-Heavy"/>
              </a:rPr>
              <a:t>Part 3 </a:t>
            </a:r>
            <a:r>
              <a:rPr lang="zh-CN" altLang="en-US" sz="4000" dirty="0">
                <a:gradFill>
                  <a:gsLst>
                    <a:gs pos="0">
                      <a:srgbClr val="00FFFF"/>
                    </a:gs>
                    <a:gs pos="92000">
                      <a:srgbClr val="33CCFF"/>
                    </a:gs>
                  </a:gsLst>
                  <a:path path="circle">
                    <a:fillToRect t="100000" r="100000"/>
                  </a:path>
                </a:gradFill>
                <a:latin typeface="Helvetica85-Heavy"/>
              </a:rPr>
              <a:t>软件部分介绍</a:t>
            </a:r>
          </a:p>
          <a:p>
            <a:endParaRPr lang="zh-CN" altLang="en-US" sz="2400" dirty="0">
              <a:gradFill>
                <a:gsLst>
                  <a:gs pos="0">
                    <a:srgbClr val="00FFFF"/>
                  </a:gs>
                  <a:gs pos="92000">
                    <a:srgbClr val="33CCFF"/>
                  </a:gs>
                </a:gsLst>
                <a:path path="circle">
                  <a:fillToRect t="100000" r="100000"/>
                </a:path>
              </a:gradFill>
              <a:latin typeface="Helvetica85-Heavy"/>
            </a:endParaRPr>
          </a:p>
        </p:txBody>
      </p:sp>
    </p:spTree>
    <p:extLst>
      <p:ext uri="{BB962C8B-B14F-4D97-AF65-F5344CB8AC3E}">
        <p14:creationId xmlns:p14="http://schemas.microsoft.com/office/powerpoint/2010/main" val="24454513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DC0D2D2-0BD2-11E9-B43F-BAE47B53C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263" y="-401334"/>
            <a:ext cx="12963645" cy="7487384"/>
          </a:xfrm>
          <a:prstGeom prst="rect">
            <a:avLst/>
          </a:prstGeom>
        </p:spPr>
      </p:pic>
      <p:grpSp>
        <p:nvGrpSpPr>
          <p:cNvPr id="83" name="图形 48">
            <a:extLst>
              <a:ext uri="{FF2B5EF4-FFF2-40B4-BE49-F238E27FC236}">
                <a16:creationId xmlns:a16="http://schemas.microsoft.com/office/drawing/2014/main" id="{1538B095-2D17-FCE1-A83E-662647C5820C}"/>
              </a:ext>
            </a:extLst>
          </p:cNvPr>
          <p:cNvGrpSpPr/>
          <p:nvPr/>
        </p:nvGrpSpPr>
        <p:grpSpPr>
          <a:xfrm rot="9900000">
            <a:off x="-2941332" y="1366321"/>
            <a:ext cx="10223581" cy="9257721"/>
            <a:chOff x="7578048" y="-2792769"/>
            <a:chExt cx="8038444" cy="7279022"/>
          </a:xfrm>
          <a:gradFill flip="none" rotWithShape="1">
            <a:gsLst>
              <a:gs pos="99000">
                <a:srgbClr val="00FFFF">
                  <a:alpha val="2000"/>
                </a:srgbClr>
              </a:gs>
              <a:gs pos="8000">
                <a:srgbClr val="33CCFF">
                  <a:alpha val="13000"/>
                </a:srgbClr>
              </a:gs>
            </a:gsLst>
            <a:path path="circle">
              <a:fillToRect l="100000" t="100000"/>
            </a:path>
            <a:tileRect r="-100000" b="-100000"/>
          </a:gradFill>
        </p:grpSpPr>
        <p:sp>
          <p:nvSpPr>
            <p:cNvPr id="84" name="任意多边形: 形状 83">
              <a:extLst>
                <a:ext uri="{FF2B5EF4-FFF2-40B4-BE49-F238E27FC236}">
                  <a16:creationId xmlns:a16="http://schemas.microsoft.com/office/drawing/2014/main" id="{7BDF85B8-61E9-8CA6-CD02-602A1E5A3EE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5" name="任意多边形: 形状 84">
              <a:extLst>
                <a:ext uri="{FF2B5EF4-FFF2-40B4-BE49-F238E27FC236}">
                  <a16:creationId xmlns:a16="http://schemas.microsoft.com/office/drawing/2014/main" id="{2B3A277E-6BF8-2FD6-9AAB-6901F2CBB415}"/>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6" name="任意多边形: 形状 85">
              <a:extLst>
                <a:ext uri="{FF2B5EF4-FFF2-40B4-BE49-F238E27FC236}">
                  <a16:creationId xmlns:a16="http://schemas.microsoft.com/office/drawing/2014/main" id="{912C839E-65F7-6CB1-A52A-C10C27DE25F5}"/>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7" name="任意多边形: 形状 86">
              <a:extLst>
                <a:ext uri="{FF2B5EF4-FFF2-40B4-BE49-F238E27FC236}">
                  <a16:creationId xmlns:a16="http://schemas.microsoft.com/office/drawing/2014/main" id="{3BA07900-E6D0-281C-91B7-71B33A4B0CB0}"/>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8" name="任意多边形: 形状 87">
              <a:extLst>
                <a:ext uri="{FF2B5EF4-FFF2-40B4-BE49-F238E27FC236}">
                  <a16:creationId xmlns:a16="http://schemas.microsoft.com/office/drawing/2014/main" id="{2DD38CAF-1527-3A21-94D8-396BE76E73D0}"/>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9" name="任意多边形: 形状 88">
              <a:extLst>
                <a:ext uri="{FF2B5EF4-FFF2-40B4-BE49-F238E27FC236}">
                  <a16:creationId xmlns:a16="http://schemas.microsoft.com/office/drawing/2014/main" id="{6F0E8985-6DDE-737F-ED21-637D6B4B9604}"/>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0" name="任意多边形: 形状 89">
              <a:extLst>
                <a:ext uri="{FF2B5EF4-FFF2-40B4-BE49-F238E27FC236}">
                  <a16:creationId xmlns:a16="http://schemas.microsoft.com/office/drawing/2014/main" id="{4566FE69-DB6E-3052-7276-4DB9D21E641A}"/>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1" name="任意多边形: 形状 90">
              <a:extLst>
                <a:ext uri="{FF2B5EF4-FFF2-40B4-BE49-F238E27FC236}">
                  <a16:creationId xmlns:a16="http://schemas.microsoft.com/office/drawing/2014/main" id="{657BA820-3AEA-4C5F-0A59-9988B7C67105}"/>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2" name="任意多边形: 形状 91">
              <a:extLst>
                <a:ext uri="{FF2B5EF4-FFF2-40B4-BE49-F238E27FC236}">
                  <a16:creationId xmlns:a16="http://schemas.microsoft.com/office/drawing/2014/main" id="{109775B9-DDAA-6741-3194-EB172AB41798}"/>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3" name="任意多边形: 形状 92">
              <a:extLst>
                <a:ext uri="{FF2B5EF4-FFF2-40B4-BE49-F238E27FC236}">
                  <a16:creationId xmlns:a16="http://schemas.microsoft.com/office/drawing/2014/main" id="{45CF1C4F-4FAE-0E9B-357F-415EE3AECD96}"/>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4" name="任意多边形: 形状 93">
              <a:extLst>
                <a:ext uri="{FF2B5EF4-FFF2-40B4-BE49-F238E27FC236}">
                  <a16:creationId xmlns:a16="http://schemas.microsoft.com/office/drawing/2014/main" id="{C90AA5AF-23BD-551A-0B84-0FAF0C915CD0}"/>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5" name="任意多边形: 形状 94">
              <a:extLst>
                <a:ext uri="{FF2B5EF4-FFF2-40B4-BE49-F238E27FC236}">
                  <a16:creationId xmlns:a16="http://schemas.microsoft.com/office/drawing/2014/main" id="{DD4A4E78-F934-9146-4C29-59962455C8A0}"/>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6" name="任意多边形: 形状 95">
              <a:extLst>
                <a:ext uri="{FF2B5EF4-FFF2-40B4-BE49-F238E27FC236}">
                  <a16:creationId xmlns:a16="http://schemas.microsoft.com/office/drawing/2014/main" id="{86EF4FC0-198E-4D14-B2C6-F7635C2ED527}"/>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7" name="任意多边形: 形状 96">
              <a:extLst>
                <a:ext uri="{FF2B5EF4-FFF2-40B4-BE49-F238E27FC236}">
                  <a16:creationId xmlns:a16="http://schemas.microsoft.com/office/drawing/2014/main" id="{ED326F19-9A91-272A-1F51-156928F7BA9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8" name="任意多边形: 形状 97">
              <a:extLst>
                <a:ext uri="{FF2B5EF4-FFF2-40B4-BE49-F238E27FC236}">
                  <a16:creationId xmlns:a16="http://schemas.microsoft.com/office/drawing/2014/main" id="{32581F1D-D97C-4E2F-ABF8-BE1DD5E2AFE6}"/>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99" name="任意多边形: 形状 98">
              <a:extLst>
                <a:ext uri="{FF2B5EF4-FFF2-40B4-BE49-F238E27FC236}">
                  <a16:creationId xmlns:a16="http://schemas.microsoft.com/office/drawing/2014/main" id="{A233FC50-4B57-9706-8660-D5E31E3A6E84}"/>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0" name="任意多边形: 形状 99">
              <a:extLst>
                <a:ext uri="{FF2B5EF4-FFF2-40B4-BE49-F238E27FC236}">
                  <a16:creationId xmlns:a16="http://schemas.microsoft.com/office/drawing/2014/main" id="{C8568D22-483F-D389-91C0-D2A2133E3247}"/>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1" name="任意多边形: 形状 100">
              <a:extLst>
                <a:ext uri="{FF2B5EF4-FFF2-40B4-BE49-F238E27FC236}">
                  <a16:creationId xmlns:a16="http://schemas.microsoft.com/office/drawing/2014/main" id="{F14F1061-A1F7-45C8-F360-1B7EE4295FA7}"/>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2" name="任意多边形: 形状 101">
              <a:extLst>
                <a:ext uri="{FF2B5EF4-FFF2-40B4-BE49-F238E27FC236}">
                  <a16:creationId xmlns:a16="http://schemas.microsoft.com/office/drawing/2014/main" id="{6B82E024-BD03-6AE8-6E5D-18633DBF51A6}"/>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3" name="任意多边形: 形状 102">
              <a:extLst>
                <a:ext uri="{FF2B5EF4-FFF2-40B4-BE49-F238E27FC236}">
                  <a16:creationId xmlns:a16="http://schemas.microsoft.com/office/drawing/2014/main" id="{AB14D54E-EF00-CE77-595E-3FD477EBD753}"/>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4" name="任意多边形: 形状 103">
              <a:extLst>
                <a:ext uri="{FF2B5EF4-FFF2-40B4-BE49-F238E27FC236}">
                  <a16:creationId xmlns:a16="http://schemas.microsoft.com/office/drawing/2014/main" id="{75C99351-404F-5C88-1F60-E2CD2217A42C}"/>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5" name="任意多边形: 形状 104">
              <a:extLst>
                <a:ext uri="{FF2B5EF4-FFF2-40B4-BE49-F238E27FC236}">
                  <a16:creationId xmlns:a16="http://schemas.microsoft.com/office/drawing/2014/main" id="{8887A068-CB28-20B6-62D8-E1F6BF20D1C4}"/>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6" name="任意多边形: 形状 105">
              <a:extLst>
                <a:ext uri="{FF2B5EF4-FFF2-40B4-BE49-F238E27FC236}">
                  <a16:creationId xmlns:a16="http://schemas.microsoft.com/office/drawing/2014/main" id="{7BADC5C6-E124-06DB-6363-321A570C36CC}"/>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7" name="任意多边形: 形状 106">
              <a:extLst>
                <a:ext uri="{FF2B5EF4-FFF2-40B4-BE49-F238E27FC236}">
                  <a16:creationId xmlns:a16="http://schemas.microsoft.com/office/drawing/2014/main" id="{B80B376B-BA16-C799-CE77-5414311A0A4B}"/>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8" name="任意多边形: 形状 107">
              <a:extLst>
                <a:ext uri="{FF2B5EF4-FFF2-40B4-BE49-F238E27FC236}">
                  <a16:creationId xmlns:a16="http://schemas.microsoft.com/office/drawing/2014/main" id="{BE24D457-C865-A9F8-06CD-058B5C8A87B8}"/>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09" name="任意多边形: 形状 108">
              <a:extLst>
                <a:ext uri="{FF2B5EF4-FFF2-40B4-BE49-F238E27FC236}">
                  <a16:creationId xmlns:a16="http://schemas.microsoft.com/office/drawing/2014/main" id="{DBE8FF6E-47DF-3A46-3709-B09920069A2C}"/>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0" name="任意多边形: 形状 109">
              <a:extLst>
                <a:ext uri="{FF2B5EF4-FFF2-40B4-BE49-F238E27FC236}">
                  <a16:creationId xmlns:a16="http://schemas.microsoft.com/office/drawing/2014/main" id="{A147AECA-2839-7AF9-E93F-D1E0D58BF1BC}"/>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1" name="任意多边形: 形状 110">
              <a:extLst>
                <a:ext uri="{FF2B5EF4-FFF2-40B4-BE49-F238E27FC236}">
                  <a16:creationId xmlns:a16="http://schemas.microsoft.com/office/drawing/2014/main" id="{5D6AFD41-6315-3362-612C-67293A903F29}"/>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2" name="任意多边形: 形状 111">
              <a:extLst>
                <a:ext uri="{FF2B5EF4-FFF2-40B4-BE49-F238E27FC236}">
                  <a16:creationId xmlns:a16="http://schemas.microsoft.com/office/drawing/2014/main" id="{64804A52-2681-8033-51B1-308EC7387DDB}"/>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3" name="任意多边形: 形状 112">
              <a:extLst>
                <a:ext uri="{FF2B5EF4-FFF2-40B4-BE49-F238E27FC236}">
                  <a16:creationId xmlns:a16="http://schemas.microsoft.com/office/drawing/2014/main" id="{FEF53295-65AB-8731-3B56-06228CE67F2D}"/>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4" name="任意多边形: 形状 113">
              <a:extLst>
                <a:ext uri="{FF2B5EF4-FFF2-40B4-BE49-F238E27FC236}">
                  <a16:creationId xmlns:a16="http://schemas.microsoft.com/office/drawing/2014/main" id="{7837EC2B-C102-FB8A-B331-15E8EF87E938}"/>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115" name="任意多边形: 形状 114">
              <a:extLst>
                <a:ext uri="{FF2B5EF4-FFF2-40B4-BE49-F238E27FC236}">
                  <a16:creationId xmlns:a16="http://schemas.microsoft.com/office/drawing/2014/main" id="{2CFCB5FF-21B1-C1EC-E208-0B0AAF79DF87}"/>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grpSp>
        <p:nvGrpSpPr>
          <p:cNvPr id="50" name="图形 48">
            <a:extLst>
              <a:ext uri="{FF2B5EF4-FFF2-40B4-BE49-F238E27FC236}">
                <a16:creationId xmlns:a16="http://schemas.microsoft.com/office/drawing/2014/main" id="{8D88317A-3ED5-5EDA-DB29-D9D1BC528C04}"/>
              </a:ext>
            </a:extLst>
          </p:cNvPr>
          <p:cNvGrpSpPr/>
          <p:nvPr/>
        </p:nvGrpSpPr>
        <p:grpSpPr>
          <a:xfrm rot="14400000">
            <a:off x="6902372" y="-5630864"/>
            <a:ext cx="9414552" cy="8525124"/>
            <a:chOff x="7578048" y="-2792769"/>
            <a:chExt cx="8038444" cy="7279022"/>
          </a:xfrm>
          <a:gradFill flip="none" rotWithShape="1">
            <a:gsLst>
              <a:gs pos="100000">
                <a:srgbClr val="00FFFF">
                  <a:alpha val="2000"/>
                </a:srgbClr>
              </a:gs>
              <a:gs pos="8000">
                <a:srgbClr val="33CCFF">
                  <a:alpha val="24000"/>
                </a:srgbClr>
              </a:gs>
            </a:gsLst>
            <a:path path="circle">
              <a:fillToRect l="100000" t="100000"/>
            </a:path>
            <a:tileRect r="-100000" b="-100000"/>
          </a:gradFill>
        </p:grpSpPr>
        <p:sp>
          <p:nvSpPr>
            <p:cNvPr id="51" name="任意多边形: 形状 50">
              <a:extLst>
                <a:ext uri="{FF2B5EF4-FFF2-40B4-BE49-F238E27FC236}">
                  <a16:creationId xmlns:a16="http://schemas.microsoft.com/office/drawing/2014/main" id="{6223DEE0-10B4-B400-20DD-FAE0F265126E}"/>
                </a:ext>
              </a:extLst>
            </p:cNvPr>
            <p:cNvSpPr/>
            <p:nvPr/>
          </p:nvSpPr>
          <p:spPr>
            <a:xfrm>
              <a:off x="7578048" y="-2792769"/>
              <a:ext cx="8038444" cy="7279022"/>
            </a:xfrm>
            <a:custGeom>
              <a:avLst/>
              <a:gdLst>
                <a:gd name="connsiteX0" fmla="*/ 3624525 w 8038444"/>
                <a:gd name="connsiteY0" fmla="*/ 7279023 h 7279022"/>
                <a:gd name="connsiteX1" fmla="*/ 3529535 w 8038444"/>
                <a:gd name="connsiteY1" fmla="*/ 7275556 h 7279022"/>
                <a:gd name="connsiteX2" fmla="*/ 2263809 w 8038444"/>
                <a:gd name="connsiteY2" fmla="*/ 6564285 h 7279022"/>
                <a:gd name="connsiteX3" fmla="*/ 1629848 w 8038444"/>
                <a:gd name="connsiteY3" fmla="*/ 5215819 h 7279022"/>
                <a:gd name="connsiteX4" fmla="*/ 1525266 w 8038444"/>
                <a:gd name="connsiteY4" fmla="*/ 4752771 h 7279022"/>
                <a:gd name="connsiteX5" fmla="*/ 930596 w 8038444"/>
                <a:gd name="connsiteY5" fmla="*/ 3232930 h 7279022"/>
                <a:gd name="connsiteX6" fmla="*/ 605757 w 8038444"/>
                <a:gd name="connsiteY6" fmla="*/ 2920456 h 7279022"/>
                <a:gd name="connsiteX7" fmla="*/ 142016 w 8038444"/>
                <a:gd name="connsiteY7" fmla="*/ 2415229 h 7279022"/>
                <a:gd name="connsiteX8" fmla="*/ 26572 w 8038444"/>
                <a:gd name="connsiteY8" fmla="*/ 1613360 h 7279022"/>
                <a:gd name="connsiteX9" fmla="*/ 430107 w 8038444"/>
                <a:gd name="connsiteY9" fmla="*/ 906597 h 7279022"/>
                <a:gd name="connsiteX10" fmla="*/ 1971443 w 8038444"/>
                <a:gd name="connsiteY10" fmla="*/ 573785 h 7279022"/>
                <a:gd name="connsiteX11" fmla="*/ 2175406 w 8038444"/>
                <a:gd name="connsiteY11" fmla="*/ 623013 h 7279022"/>
                <a:gd name="connsiteX12" fmla="*/ 2846692 w 8038444"/>
                <a:gd name="connsiteY12" fmla="*/ 689691 h 7279022"/>
                <a:gd name="connsiteX13" fmla="*/ 3371102 w 8038444"/>
                <a:gd name="connsiteY13" fmla="*/ 399289 h 7279022"/>
                <a:gd name="connsiteX14" fmla="*/ 3608924 w 8038444"/>
                <a:gd name="connsiteY14" fmla="*/ 231150 h 7279022"/>
                <a:gd name="connsiteX15" fmla="*/ 4524042 w 8038444"/>
                <a:gd name="connsiteY15" fmla="*/ 1186 h 7279022"/>
                <a:gd name="connsiteX16" fmla="*/ 5450831 w 8038444"/>
                <a:gd name="connsiteY16" fmla="*/ 277027 h 7279022"/>
                <a:gd name="connsiteX17" fmla="*/ 6566907 w 8038444"/>
                <a:gd name="connsiteY17" fmla="*/ 1846906 h 7279022"/>
                <a:gd name="connsiteX18" fmla="*/ 6683160 w 8038444"/>
                <a:gd name="connsiteY18" fmla="*/ 2458333 h 7279022"/>
                <a:gd name="connsiteX19" fmla="*/ 6797448 w 8038444"/>
                <a:gd name="connsiteY19" fmla="*/ 3061323 h 7279022"/>
                <a:gd name="connsiteX20" fmla="*/ 7455099 w 8038444"/>
                <a:gd name="connsiteY20" fmla="*/ 4060453 h 7279022"/>
                <a:gd name="connsiteX21" fmla="*/ 7599318 w 8038444"/>
                <a:gd name="connsiteY21" fmla="*/ 4133602 h 7279022"/>
                <a:gd name="connsiteX22" fmla="*/ 7899080 w 8038444"/>
                <a:gd name="connsiteY22" fmla="*/ 4326009 h 7279022"/>
                <a:gd name="connsiteX23" fmla="*/ 8012559 w 8038444"/>
                <a:gd name="connsiteY23" fmla="*/ 4898492 h 7279022"/>
                <a:gd name="connsiteX24" fmla="*/ 7690147 w 8038444"/>
                <a:gd name="connsiteY24" fmla="*/ 5387310 h 7279022"/>
                <a:gd name="connsiteX25" fmla="*/ 6915435 w 8038444"/>
                <a:gd name="connsiteY25" fmla="*/ 5868732 h 7279022"/>
                <a:gd name="connsiteX26" fmla="*/ 6010140 w 8038444"/>
                <a:gd name="connsiteY26" fmla="*/ 6002088 h 7279022"/>
                <a:gd name="connsiteX27" fmla="*/ 5810915 w 8038444"/>
                <a:gd name="connsiteY27" fmla="*/ 5983829 h 7279022"/>
                <a:gd name="connsiteX28" fmla="*/ 5452102 w 8038444"/>
                <a:gd name="connsiteY28" fmla="*/ 5963028 h 7279022"/>
                <a:gd name="connsiteX29" fmla="*/ 4958546 w 8038444"/>
                <a:gd name="connsiteY29" fmla="*/ 6163294 h 7279022"/>
                <a:gd name="connsiteX30" fmla="*/ 4802541 w 8038444"/>
                <a:gd name="connsiteY30" fmla="*/ 6463980 h 7279022"/>
                <a:gd name="connsiteX31" fmla="*/ 4741756 w 8038444"/>
                <a:gd name="connsiteY31" fmla="*/ 6613052 h 7279022"/>
                <a:gd name="connsiteX32" fmla="*/ 3624525 w 8038444"/>
                <a:gd name="connsiteY32" fmla="*/ 7279023 h 7279022"/>
                <a:gd name="connsiteX33" fmla="*/ 1525960 w 8038444"/>
                <a:gd name="connsiteY33" fmla="*/ 549286 h 7279022"/>
                <a:gd name="connsiteX34" fmla="*/ 445361 w 8038444"/>
                <a:gd name="connsiteY34" fmla="*/ 923930 h 7279022"/>
                <a:gd name="connsiteX35" fmla="*/ 162008 w 8038444"/>
                <a:gd name="connsiteY35" fmla="*/ 2403673 h 7279022"/>
                <a:gd name="connsiteX36" fmla="*/ 621011 w 8038444"/>
                <a:gd name="connsiteY36" fmla="*/ 2903238 h 7279022"/>
                <a:gd name="connsiteX37" fmla="*/ 948161 w 8038444"/>
                <a:gd name="connsiteY37" fmla="*/ 3217907 h 7279022"/>
                <a:gd name="connsiteX38" fmla="*/ 1548032 w 8038444"/>
                <a:gd name="connsiteY38" fmla="*/ 4748033 h 7279022"/>
                <a:gd name="connsiteX39" fmla="*/ 1652498 w 8038444"/>
                <a:gd name="connsiteY39" fmla="*/ 5210157 h 7279022"/>
                <a:gd name="connsiteX40" fmla="*/ 2281836 w 8038444"/>
                <a:gd name="connsiteY40" fmla="*/ 6549610 h 7279022"/>
                <a:gd name="connsiteX41" fmla="*/ 3531384 w 8038444"/>
                <a:gd name="connsiteY41" fmla="*/ 7252559 h 7279022"/>
                <a:gd name="connsiteX42" fmla="*/ 3624756 w 8038444"/>
                <a:gd name="connsiteY42" fmla="*/ 7255911 h 7279022"/>
                <a:gd name="connsiteX43" fmla="*/ 4720725 w 8038444"/>
                <a:gd name="connsiteY43" fmla="*/ 6603345 h 7279022"/>
                <a:gd name="connsiteX44" fmla="*/ 4780931 w 8038444"/>
                <a:gd name="connsiteY44" fmla="*/ 6455890 h 7279022"/>
                <a:gd name="connsiteX45" fmla="*/ 4941097 w 8038444"/>
                <a:gd name="connsiteY45" fmla="*/ 6148155 h 7279022"/>
                <a:gd name="connsiteX46" fmla="*/ 5451178 w 8038444"/>
                <a:gd name="connsiteY46" fmla="*/ 5940032 h 7279022"/>
                <a:gd name="connsiteX47" fmla="*/ 5813458 w 8038444"/>
                <a:gd name="connsiteY47" fmla="*/ 5960948 h 7279022"/>
                <a:gd name="connsiteX48" fmla="*/ 6011758 w 8038444"/>
                <a:gd name="connsiteY48" fmla="*/ 5979206 h 7279022"/>
                <a:gd name="connsiteX49" fmla="*/ 7674316 w 8038444"/>
                <a:gd name="connsiteY49" fmla="*/ 5370900 h 7279022"/>
                <a:gd name="connsiteX50" fmla="*/ 7990488 w 8038444"/>
                <a:gd name="connsiteY50" fmla="*/ 4892367 h 7279022"/>
                <a:gd name="connsiteX51" fmla="*/ 7882323 w 8038444"/>
                <a:gd name="connsiteY51" fmla="*/ 4341841 h 7279022"/>
                <a:gd name="connsiteX52" fmla="*/ 7589611 w 8038444"/>
                <a:gd name="connsiteY52" fmla="*/ 4154634 h 7279022"/>
                <a:gd name="connsiteX53" fmla="*/ 7443890 w 8038444"/>
                <a:gd name="connsiteY53" fmla="*/ 4080676 h 7279022"/>
                <a:gd name="connsiteX54" fmla="*/ 6775492 w 8038444"/>
                <a:gd name="connsiteY54" fmla="*/ 3067332 h 7279022"/>
                <a:gd name="connsiteX55" fmla="*/ 6660742 w 8038444"/>
                <a:gd name="connsiteY55" fmla="*/ 2462031 h 7279022"/>
                <a:gd name="connsiteX56" fmla="*/ 6544951 w 8038444"/>
                <a:gd name="connsiteY56" fmla="*/ 1852915 h 7279022"/>
                <a:gd name="connsiteX57" fmla="*/ 5439275 w 8038444"/>
                <a:gd name="connsiteY57" fmla="*/ 297019 h 7279022"/>
                <a:gd name="connsiteX58" fmla="*/ 3621405 w 8038444"/>
                <a:gd name="connsiteY58" fmla="*/ 250795 h 7279022"/>
                <a:gd name="connsiteX59" fmla="*/ 3385316 w 8038444"/>
                <a:gd name="connsiteY59" fmla="*/ 417779 h 7279022"/>
                <a:gd name="connsiteX60" fmla="*/ 2852008 w 8038444"/>
                <a:gd name="connsiteY60" fmla="*/ 712341 h 7279022"/>
                <a:gd name="connsiteX61" fmla="*/ 2169974 w 8038444"/>
                <a:gd name="connsiteY61" fmla="*/ 645547 h 7279022"/>
                <a:gd name="connsiteX62" fmla="*/ 1966936 w 8038444"/>
                <a:gd name="connsiteY62" fmla="*/ 596550 h 7279022"/>
                <a:gd name="connsiteX63" fmla="*/ 1525960 w 8038444"/>
                <a:gd name="connsiteY63" fmla="*/ 549286 h 727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038444" h="7279022">
                  <a:moveTo>
                    <a:pt x="3624525" y="7279023"/>
                  </a:moveTo>
                  <a:cubicBezTo>
                    <a:pt x="3592977" y="7279023"/>
                    <a:pt x="3561313" y="7277867"/>
                    <a:pt x="3529535" y="7275556"/>
                  </a:cubicBezTo>
                  <a:cubicBezTo>
                    <a:pt x="3069838" y="7241928"/>
                    <a:pt x="2608523" y="6982612"/>
                    <a:pt x="2263809" y="6564285"/>
                  </a:cubicBezTo>
                  <a:cubicBezTo>
                    <a:pt x="1979763" y="6219456"/>
                    <a:pt x="1772333" y="5778364"/>
                    <a:pt x="1629848" y="5215819"/>
                  </a:cubicBezTo>
                  <a:cubicBezTo>
                    <a:pt x="1591367" y="5063974"/>
                    <a:pt x="1557739" y="4905772"/>
                    <a:pt x="1525266" y="4752771"/>
                  </a:cubicBezTo>
                  <a:cubicBezTo>
                    <a:pt x="1409938" y="4210450"/>
                    <a:pt x="1290680" y="3649638"/>
                    <a:pt x="930596" y="3232930"/>
                  </a:cubicBezTo>
                  <a:cubicBezTo>
                    <a:pt x="832717" y="3119797"/>
                    <a:pt x="717388" y="3018451"/>
                    <a:pt x="605757" y="2920456"/>
                  </a:cubicBezTo>
                  <a:cubicBezTo>
                    <a:pt x="434960" y="2770575"/>
                    <a:pt x="258385" y="2615494"/>
                    <a:pt x="142016" y="2415229"/>
                  </a:cubicBezTo>
                  <a:cubicBezTo>
                    <a:pt x="8082" y="2184803"/>
                    <a:pt x="-32826" y="1899948"/>
                    <a:pt x="26572" y="1613360"/>
                  </a:cubicBezTo>
                  <a:cubicBezTo>
                    <a:pt x="84121" y="1336248"/>
                    <a:pt x="227415" y="1085252"/>
                    <a:pt x="430107" y="906597"/>
                  </a:cubicBezTo>
                  <a:cubicBezTo>
                    <a:pt x="808218" y="573207"/>
                    <a:pt x="1384515" y="448864"/>
                    <a:pt x="1971443" y="573785"/>
                  </a:cubicBezTo>
                  <a:cubicBezTo>
                    <a:pt x="2039276" y="588230"/>
                    <a:pt x="2108497" y="605910"/>
                    <a:pt x="2175406" y="623013"/>
                  </a:cubicBezTo>
                  <a:cubicBezTo>
                    <a:pt x="2397396" y="679753"/>
                    <a:pt x="2627013" y="738342"/>
                    <a:pt x="2846692" y="689691"/>
                  </a:cubicBezTo>
                  <a:cubicBezTo>
                    <a:pt x="3043722" y="646009"/>
                    <a:pt x="3210128" y="520627"/>
                    <a:pt x="3371102" y="399289"/>
                  </a:cubicBezTo>
                  <a:cubicBezTo>
                    <a:pt x="3447718" y="341509"/>
                    <a:pt x="3526877" y="281881"/>
                    <a:pt x="3608924" y="231150"/>
                  </a:cubicBezTo>
                  <a:cubicBezTo>
                    <a:pt x="3871591" y="68673"/>
                    <a:pt x="4187763" y="-10832"/>
                    <a:pt x="4524042" y="1186"/>
                  </a:cubicBezTo>
                  <a:cubicBezTo>
                    <a:pt x="4849343" y="12742"/>
                    <a:pt x="5169905" y="108194"/>
                    <a:pt x="5450831" y="277027"/>
                  </a:cubicBezTo>
                  <a:cubicBezTo>
                    <a:pt x="5983446" y="597012"/>
                    <a:pt x="6390216" y="1169264"/>
                    <a:pt x="6566907" y="1846906"/>
                  </a:cubicBezTo>
                  <a:cubicBezTo>
                    <a:pt x="6619371" y="2048211"/>
                    <a:pt x="6651843" y="2256681"/>
                    <a:pt x="6683160" y="2458333"/>
                  </a:cubicBezTo>
                  <a:cubicBezTo>
                    <a:pt x="6714130" y="2657327"/>
                    <a:pt x="6746140" y="2863138"/>
                    <a:pt x="6797448" y="3061323"/>
                  </a:cubicBezTo>
                  <a:cubicBezTo>
                    <a:pt x="6883540" y="3394251"/>
                    <a:pt x="7067512" y="3837885"/>
                    <a:pt x="7455099" y="4060453"/>
                  </a:cubicBezTo>
                  <a:cubicBezTo>
                    <a:pt x="7501439" y="4087032"/>
                    <a:pt x="7551129" y="4110721"/>
                    <a:pt x="7599318" y="4133602"/>
                  </a:cubicBezTo>
                  <a:cubicBezTo>
                    <a:pt x="7706210" y="4184333"/>
                    <a:pt x="7816685" y="4236913"/>
                    <a:pt x="7899080" y="4326009"/>
                  </a:cubicBezTo>
                  <a:cubicBezTo>
                    <a:pt x="8027351" y="4464796"/>
                    <a:pt x="8071841" y="4689560"/>
                    <a:pt x="8012559" y="4898492"/>
                  </a:cubicBezTo>
                  <a:cubicBezTo>
                    <a:pt x="7965642" y="5063743"/>
                    <a:pt x="7860136" y="5223677"/>
                    <a:pt x="7690147" y="5387310"/>
                  </a:cubicBezTo>
                  <a:cubicBezTo>
                    <a:pt x="7473127" y="5596242"/>
                    <a:pt x="7205259" y="5762763"/>
                    <a:pt x="6915435" y="5868732"/>
                  </a:cubicBezTo>
                  <a:cubicBezTo>
                    <a:pt x="6625611" y="5974816"/>
                    <a:pt x="6312560" y="6020924"/>
                    <a:pt x="6010140" y="6002088"/>
                  </a:cubicBezTo>
                  <a:cubicBezTo>
                    <a:pt x="5943578" y="5997928"/>
                    <a:pt x="5876091" y="5990762"/>
                    <a:pt x="5810915" y="5983829"/>
                  </a:cubicBezTo>
                  <a:cubicBezTo>
                    <a:pt x="5693160" y="5971233"/>
                    <a:pt x="5571360" y="5958290"/>
                    <a:pt x="5452102" y="5963028"/>
                  </a:cubicBezTo>
                  <a:cubicBezTo>
                    <a:pt x="5238895" y="5971580"/>
                    <a:pt x="5063706" y="6042649"/>
                    <a:pt x="4958546" y="6163294"/>
                  </a:cubicBezTo>
                  <a:cubicBezTo>
                    <a:pt x="4884704" y="6248114"/>
                    <a:pt x="4842871" y="6357780"/>
                    <a:pt x="4802541" y="6463980"/>
                  </a:cubicBezTo>
                  <a:cubicBezTo>
                    <a:pt x="4783705" y="6513439"/>
                    <a:pt x="4764291" y="6564632"/>
                    <a:pt x="4741756" y="6613052"/>
                  </a:cubicBezTo>
                  <a:cubicBezTo>
                    <a:pt x="4554665" y="7014391"/>
                    <a:pt x="4104329" y="7279023"/>
                    <a:pt x="3624525" y="7279023"/>
                  </a:cubicBezTo>
                  <a:close/>
                  <a:moveTo>
                    <a:pt x="1525960" y="549286"/>
                  </a:moveTo>
                  <a:cubicBezTo>
                    <a:pt x="1107980" y="549286"/>
                    <a:pt x="722473" y="679637"/>
                    <a:pt x="445361" y="923930"/>
                  </a:cubicBezTo>
                  <a:cubicBezTo>
                    <a:pt x="21487" y="1297535"/>
                    <a:pt x="-102970" y="1947559"/>
                    <a:pt x="162008" y="2403673"/>
                  </a:cubicBezTo>
                  <a:cubicBezTo>
                    <a:pt x="276528" y="2600702"/>
                    <a:pt x="451601" y="2754512"/>
                    <a:pt x="621011" y="2903238"/>
                  </a:cubicBezTo>
                  <a:cubicBezTo>
                    <a:pt x="733220" y="3001695"/>
                    <a:pt x="849242" y="3103618"/>
                    <a:pt x="948161" y="3217907"/>
                  </a:cubicBezTo>
                  <a:cubicBezTo>
                    <a:pt x="1312174" y="3639006"/>
                    <a:pt x="1432125" y="4202823"/>
                    <a:pt x="1548032" y="4748033"/>
                  </a:cubicBezTo>
                  <a:cubicBezTo>
                    <a:pt x="1580504" y="4900803"/>
                    <a:pt x="1614132" y="5058658"/>
                    <a:pt x="1652498" y="5210157"/>
                  </a:cubicBezTo>
                  <a:cubicBezTo>
                    <a:pt x="1794174" y="5769350"/>
                    <a:pt x="1999986" y="6207437"/>
                    <a:pt x="2281836" y="6549610"/>
                  </a:cubicBezTo>
                  <a:cubicBezTo>
                    <a:pt x="2622506" y="6963082"/>
                    <a:pt x="3077927" y="7219393"/>
                    <a:pt x="3531384" y="7252559"/>
                  </a:cubicBezTo>
                  <a:cubicBezTo>
                    <a:pt x="3562585" y="7254870"/>
                    <a:pt x="3593786" y="7255911"/>
                    <a:pt x="3624756" y="7255911"/>
                  </a:cubicBezTo>
                  <a:cubicBezTo>
                    <a:pt x="4095777" y="7255911"/>
                    <a:pt x="4537562" y="6996595"/>
                    <a:pt x="4720725" y="6603345"/>
                  </a:cubicBezTo>
                  <a:cubicBezTo>
                    <a:pt x="4742912" y="6555734"/>
                    <a:pt x="4762211" y="6504888"/>
                    <a:pt x="4780931" y="6455890"/>
                  </a:cubicBezTo>
                  <a:cubicBezTo>
                    <a:pt x="4822070" y="6347842"/>
                    <a:pt x="4864481" y="6236096"/>
                    <a:pt x="4941097" y="6148155"/>
                  </a:cubicBezTo>
                  <a:cubicBezTo>
                    <a:pt x="5050417" y="6022657"/>
                    <a:pt x="5231614" y="5948815"/>
                    <a:pt x="5451178" y="5940032"/>
                  </a:cubicBezTo>
                  <a:cubicBezTo>
                    <a:pt x="5572169" y="5935178"/>
                    <a:pt x="5694777" y="5948236"/>
                    <a:pt x="5813458" y="5960948"/>
                  </a:cubicBezTo>
                  <a:cubicBezTo>
                    <a:pt x="5878518" y="5967882"/>
                    <a:pt x="5945658" y="5975046"/>
                    <a:pt x="6011758" y="5979206"/>
                  </a:cubicBezTo>
                  <a:cubicBezTo>
                    <a:pt x="6617869" y="6016879"/>
                    <a:pt x="7239464" y="5789458"/>
                    <a:pt x="7674316" y="5370900"/>
                  </a:cubicBezTo>
                  <a:cubicBezTo>
                    <a:pt x="7841300" y="5210157"/>
                    <a:pt x="7944726" y="5053573"/>
                    <a:pt x="7990488" y="4892367"/>
                  </a:cubicBezTo>
                  <a:cubicBezTo>
                    <a:pt x="8047689" y="4690947"/>
                    <a:pt x="8005163" y="4474850"/>
                    <a:pt x="7882323" y="4341841"/>
                  </a:cubicBezTo>
                  <a:cubicBezTo>
                    <a:pt x="7802934" y="4255980"/>
                    <a:pt x="7694539" y="4204440"/>
                    <a:pt x="7589611" y="4154634"/>
                  </a:cubicBezTo>
                  <a:cubicBezTo>
                    <a:pt x="7541076" y="4131638"/>
                    <a:pt x="7490922" y="4107717"/>
                    <a:pt x="7443890" y="4080676"/>
                  </a:cubicBezTo>
                  <a:cubicBezTo>
                    <a:pt x="7049369" y="3854063"/>
                    <a:pt x="6862624" y="3404536"/>
                    <a:pt x="6775492" y="3067332"/>
                  </a:cubicBezTo>
                  <a:cubicBezTo>
                    <a:pt x="6723953" y="2867992"/>
                    <a:pt x="6691827" y="2661602"/>
                    <a:pt x="6660742" y="2462031"/>
                  </a:cubicBezTo>
                  <a:cubicBezTo>
                    <a:pt x="6629425" y="2260957"/>
                    <a:pt x="6597068" y="2053065"/>
                    <a:pt x="6544951" y="1852915"/>
                  </a:cubicBezTo>
                  <a:cubicBezTo>
                    <a:pt x="6369762" y="1181051"/>
                    <a:pt x="5966690" y="613999"/>
                    <a:pt x="5439275" y="297019"/>
                  </a:cubicBezTo>
                  <a:cubicBezTo>
                    <a:pt x="4865174" y="-47927"/>
                    <a:pt x="4134721" y="-66532"/>
                    <a:pt x="3621405" y="250795"/>
                  </a:cubicBezTo>
                  <a:cubicBezTo>
                    <a:pt x="3540282" y="300948"/>
                    <a:pt x="3461470" y="360346"/>
                    <a:pt x="3385316" y="417779"/>
                  </a:cubicBezTo>
                  <a:cubicBezTo>
                    <a:pt x="3222377" y="540619"/>
                    <a:pt x="3053891" y="667619"/>
                    <a:pt x="2852008" y="712341"/>
                  </a:cubicBezTo>
                  <a:cubicBezTo>
                    <a:pt x="2626898" y="762147"/>
                    <a:pt x="2394622" y="702865"/>
                    <a:pt x="2169974" y="645547"/>
                  </a:cubicBezTo>
                  <a:cubicBezTo>
                    <a:pt x="2103296" y="628560"/>
                    <a:pt x="2034307" y="610879"/>
                    <a:pt x="1966936" y="596550"/>
                  </a:cubicBezTo>
                  <a:cubicBezTo>
                    <a:pt x="1817979" y="564771"/>
                    <a:pt x="1670063" y="549286"/>
                    <a:pt x="1525960" y="549286"/>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2" name="任意多边形: 形状 51">
              <a:extLst>
                <a:ext uri="{FF2B5EF4-FFF2-40B4-BE49-F238E27FC236}">
                  <a16:creationId xmlns:a16="http://schemas.microsoft.com/office/drawing/2014/main" id="{59F0605E-64FE-9C11-B75F-B3A696A85529}"/>
                </a:ext>
              </a:extLst>
            </p:cNvPr>
            <p:cNvSpPr/>
            <p:nvPr/>
          </p:nvSpPr>
          <p:spPr>
            <a:xfrm>
              <a:off x="7676067" y="-2761287"/>
              <a:ext cx="7851232" cy="7093730"/>
            </a:xfrm>
            <a:custGeom>
              <a:avLst/>
              <a:gdLst>
                <a:gd name="connsiteX0" fmla="*/ 3475659 w 7851232"/>
                <a:gd name="connsiteY0" fmla="*/ 7093730 h 7093730"/>
                <a:gd name="connsiteX1" fmla="*/ 3373851 w 7851232"/>
                <a:gd name="connsiteY1" fmla="*/ 7089685 h 7093730"/>
                <a:gd name="connsiteX2" fmla="*/ 2140713 w 7851232"/>
                <a:gd name="connsiteY2" fmla="*/ 6395056 h 7093730"/>
                <a:gd name="connsiteX3" fmla="*/ 1526513 w 7851232"/>
                <a:gd name="connsiteY3" fmla="*/ 5078484 h 7093730"/>
                <a:gd name="connsiteX4" fmla="*/ 1427363 w 7851232"/>
                <a:gd name="connsiteY4" fmla="*/ 4636699 h 7093730"/>
                <a:gd name="connsiteX5" fmla="*/ 857538 w 7851232"/>
                <a:gd name="connsiteY5" fmla="*/ 3150601 h 7093730"/>
                <a:gd name="connsiteX6" fmla="*/ 558931 w 7851232"/>
                <a:gd name="connsiteY6" fmla="*/ 2845408 h 7093730"/>
                <a:gd name="connsiteX7" fmla="*/ 130436 w 7851232"/>
                <a:gd name="connsiteY7" fmla="*/ 2350697 h 7093730"/>
                <a:gd name="connsiteX8" fmla="*/ 420838 w 7851232"/>
                <a:gd name="connsiteY8" fmla="*/ 892795 h 7093730"/>
                <a:gd name="connsiteX9" fmla="*/ 1923230 w 7851232"/>
                <a:gd name="connsiteY9" fmla="*/ 567841 h 7093730"/>
                <a:gd name="connsiteX10" fmla="*/ 2122686 w 7851232"/>
                <a:gd name="connsiteY10" fmla="*/ 614065 h 7093730"/>
                <a:gd name="connsiteX11" fmla="*/ 2775830 w 7851232"/>
                <a:gd name="connsiteY11" fmla="*/ 671382 h 7093730"/>
                <a:gd name="connsiteX12" fmla="*/ 3292151 w 7851232"/>
                <a:gd name="connsiteY12" fmla="*/ 387221 h 7093730"/>
                <a:gd name="connsiteX13" fmla="*/ 3540257 w 7851232"/>
                <a:gd name="connsiteY13" fmla="*/ 216886 h 7093730"/>
                <a:gd name="connsiteX14" fmla="*/ 4440006 w 7851232"/>
                <a:gd name="connsiteY14" fmla="*/ 1714 h 7093730"/>
                <a:gd name="connsiteX15" fmla="*/ 5346572 w 7851232"/>
                <a:gd name="connsiteY15" fmla="*/ 278595 h 7093730"/>
                <a:gd name="connsiteX16" fmla="*/ 6435953 w 7851232"/>
                <a:gd name="connsiteY16" fmla="*/ 1826286 h 7093730"/>
                <a:gd name="connsiteX17" fmla="*/ 6547815 w 7851232"/>
                <a:gd name="connsiteY17" fmla="*/ 2419108 h 7093730"/>
                <a:gd name="connsiteX18" fmla="*/ 6667997 w 7851232"/>
                <a:gd name="connsiteY18" fmla="*/ 3042899 h 7093730"/>
                <a:gd name="connsiteX19" fmla="*/ 7318599 w 7851232"/>
                <a:gd name="connsiteY19" fmla="*/ 4028161 h 7093730"/>
                <a:gd name="connsiteX20" fmla="*/ 7436238 w 7851232"/>
                <a:gd name="connsiteY20" fmla="*/ 4095071 h 7093730"/>
                <a:gd name="connsiteX21" fmla="*/ 7738543 w 7851232"/>
                <a:gd name="connsiteY21" fmla="*/ 4314865 h 7093730"/>
                <a:gd name="connsiteX22" fmla="*/ 7815390 w 7851232"/>
                <a:gd name="connsiteY22" fmla="*/ 4872094 h 7093730"/>
                <a:gd name="connsiteX23" fmla="*/ 7485698 w 7851232"/>
                <a:gd name="connsiteY23" fmla="*/ 5340573 h 7093730"/>
                <a:gd name="connsiteX24" fmla="*/ 5941589 w 7851232"/>
                <a:gd name="connsiteY24" fmla="*/ 5945066 h 7093730"/>
                <a:gd name="connsiteX25" fmla="*/ 5843248 w 7851232"/>
                <a:gd name="connsiteY25" fmla="*/ 5942871 h 7093730"/>
                <a:gd name="connsiteX26" fmla="*/ 5590172 w 7851232"/>
                <a:gd name="connsiteY26" fmla="*/ 5922301 h 7093730"/>
                <a:gd name="connsiteX27" fmla="*/ 5265102 w 7851232"/>
                <a:gd name="connsiteY27" fmla="*/ 5899999 h 7093730"/>
                <a:gd name="connsiteX28" fmla="*/ 4769004 w 7851232"/>
                <a:gd name="connsiteY28" fmla="*/ 6060280 h 7093730"/>
                <a:gd name="connsiteX29" fmla="*/ 4615425 w 7851232"/>
                <a:gd name="connsiteY29" fmla="*/ 6336814 h 7093730"/>
                <a:gd name="connsiteX30" fmla="*/ 4558108 w 7851232"/>
                <a:gd name="connsiteY30" fmla="*/ 6470401 h 7093730"/>
                <a:gd name="connsiteX31" fmla="*/ 4069059 w 7851232"/>
                <a:gd name="connsiteY31" fmla="*/ 6953325 h 7093730"/>
                <a:gd name="connsiteX32" fmla="*/ 3475659 w 7851232"/>
                <a:gd name="connsiteY32" fmla="*/ 7093730 h 7093730"/>
                <a:gd name="connsiteX33" fmla="*/ 1495774 w 7851232"/>
                <a:gd name="connsiteY33" fmla="*/ 545769 h 7093730"/>
                <a:gd name="connsiteX34" fmla="*/ 435514 w 7851232"/>
                <a:gd name="connsiteY34" fmla="*/ 909551 h 7093730"/>
                <a:gd name="connsiteX35" fmla="*/ 149966 w 7851232"/>
                <a:gd name="connsiteY35" fmla="*/ 2339603 h 7093730"/>
                <a:gd name="connsiteX36" fmla="*/ 574301 w 7851232"/>
                <a:gd name="connsiteY36" fmla="*/ 2828883 h 7093730"/>
                <a:gd name="connsiteX37" fmla="*/ 874872 w 7851232"/>
                <a:gd name="connsiteY37" fmla="*/ 3136156 h 7093730"/>
                <a:gd name="connsiteX38" fmla="*/ 1449435 w 7851232"/>
                <a:gd name="connsiteY38" fmla="*/ 4631961 h 7093730"/>
                <a:gd name="connsiteX39" fmla="*/ 1548470 w 7851232"/>
                <a:gd name="connsiteY39" fmla="*/ 5073053 h 7093730"/>
                <a:gd name="connsiteX40" fmla="*/ 2158278 w 7851232"/>
                <a:gd name="connsiteY40" fmla="*/ 6380842 h 7093730"/>
                <a:gd name="connsiteX41" fmla="*/ 3375931 w 7851232"/>
                <a:gd name="connsiteY41" fmla="*/ 7067382 h 7093730"/>
                <a:gd name="connsiteX42" fmla="*/ 4537769 w 7851232"/>
                <a:gd name="connsiteY42" fmla="*/ 6460694 h 7093730"/>
                <a:gd name="connsiteX43" fmla="*/ 4594393 w 7851232"/>
                <a:gd name="connsiteY43" fmla="*/ 6328609 h 7093730"/>
                <a:gd name="connsiteX44" fmla="*/ 4752710 w 7851232"/>
                <a:gd name="connsiteY44" fmla="*/ 6044910 h 7093730"/>
                <a:gd name="connsiteX45" fmla="*/ 5265102 w 7851232"/>
                <a:gd name="connsiteY45" fmla="*/ 5877811 h 7093730"/>
                <a:gd name="connsiteX46" fmla="*/ 5592368 w 7851232"/>
                <a:gd name="connsiteY46" fmla="*/ 5900113 h 7093730"/>
                <a:gd name="connsiteX47" fmla="*/ 5844172 w 7851232"/>
                <a:gd name="connsiteY47" fmla="*/ 5920568 h 7093730"/>
                <a:gd name="connsiteX48" fmla="*/ 7470329 w 7851232"/>
                <a:gd name="connsiteY48" fmla="*/ 5324280 h 7093730"/>
                <a:gd name="connsiteX49" fmla="*/ 7794127 w 7851232"/>
                <a:gd name="connsiteY49" fmla="*/ 4865161 h 7093730"/>
                <a:gd name="connsiteX50" fmla="*/ 7721209 w 7851232"/>
                <a:gd name="connsiteY50" fmla="*/ 4329195 h 7093730"/>
                <a:gd name="connsiteX51" fmla="*/ 7425491 w 7851232"/>
                <a:gd name="connsiteY51" fmla="*/ 4114831 h 7093730"/>
                <a:gd name="connsiteX52" fmla="*/ 7307043 w 7851232"/>
                <a:gd name="connsiteY52" fmla="*/ 4047460 h 7093730"/>
                <a:gd name="connsiteX53" fmla="*/ 6646504 w 7851232"/>
                <a:gd name="connsiteY53" fmla="*/ 3048908 h 7093730"/>
                <a:gd name="connsiteX54" fmla="*/ 6525859 w 7851232"/>
                <a:gd name="connsiteY54" fmla="*/ 2422690 h 7093730"/>
                <a:gd name="connsiteX55" fmla="*/ 6414459 w 7851232"/>
                <a:gd name="connsiteY55" fmla="*/ 1831949 h 7093730"/>
                <a:gd name="connsiteX56" fmla="*/ 5335131 w 7851232"/>
                <a:gd name="connsiteY56" fmla="*/ 297893 h 7093730"/>
                <a:gd name="connsiteX57" fmla="*/ 3551582 w 7851232"/>
                <a:gd name="connsiteY57" fmla="*/ 236184 h 7093730"/>
                <a:gd name="connsiteX58" fmla="*/ 3545804 w 7851232"/>
                <a:gd name="connsiteY58" fmla="*/ 226593 h 7093730"/>
                <a:gd name="connsiteX59" fmla="*/ 3551582 w 7851232"/>
                <a:gd name="connsiteY59" fmla="*/ 236184 h 7093730"/>
                <a:gd name="connsiteX60" fmla="*/ 3305209 w 7851232"/>
                <a:gd name="connsiteY60" fmla="*/ 405248 h 7093730"/>
                <a:gd name="connsiteX61" fmla="*/ 2780799 w 7851232"/>
                <a:gd name="connsiteY61" fmla="*/ 693108 h 7093730"/>
                <a:gd name="connsiteX62" fmla="*/ 2117139 w 7851232"/>
                <a:gd name="connsiteY62" fmla="*/ 635674 h 7093730"/>
                <a:gd name="connsiteX63" fmla="*/ 1918607 w 7851232"/>
                <a:gd name="connsiteY63" fmla="*/ 589682 h 7093730"/>
                <a:gd name="connsiteX64" fmla="*/ 1495774 w 7851232"/>
                <a:gd name="connsiteY64" fmla="*/ 545769 h 709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851232" h="7093730">
                  <a:moveTo>
                    <a:pt x="3475659" y="7093730"/>
                  </a:moveTo>
                  <a:cubicBezTo>
                    <a:pt x="3441685" y="7093730"/>
                    <a:pt x="3407710" y="7092344"/>
                    <a:pt x="3373851" y="7089685"/>
                  </a:cubicBezTo>
                  <a:cubicBezTo>
                    <a:pt x="2923977" y="7053746"/>
                    <a:pt x="2474565" y="6800555"/>
                    <a:pt x="2140713" y="6395056"/>
                  </a:cubicBezTo>
                  <a:cubicBezTo>
                    <a:pt x="1863486" y="6058199"/>
                    <a:pt x="1662527" y="5627508"/>
                    <a:pt x="1526513" y="5078484"/>
                  </a:cubicBezTo>
                  <a:cubicBezTo>
                    <a:pt x="1490343" y="4933225"/>
                    <a:pt x="1458333" y="4782535"/>
                    <a:pt x="1427363" y="4636699"/>
                  </a:cubicBezTo>
                  <a:cubicBezTo>
                    <a:pt x="1315270" y="4108591"/>
                    <a:pt x="1199479" y="3562572"/>
                    <a:pt x="857538" y="3150601"/>
                  </a:cubicBezTo>
                  <a:cubicBezTo>
                    <a:pt x="766246" y="3040588"/>
                    <a:pt x="660855" y="2941322"/>
                    <a:pt x="558931" y="2845408"/>
                  </a:cubicBezTo>
                  <a:cubicBezTo>
                    <a:pt x="401192" y="2696914"/>
                    <a:pt x="238138" y="2543450"/>
                    <a:pt x="130436" y="2350697"/>
                  </a:cubicBezTo>
                  <a:cubicBezTo>
                    <a:pt x="-123564" y="1896778"/>
                    <a:pt x="4014" y="1256346"/>
                    <a:pt x="420838" y="892795"/>
                  </a:cubicBezTo>
                  <a:cubicBezTo>
                    <a:pt x="789704" y="571077"/>
                    <a:pt x="1351325" y="449508"/>
                    <a:pt x="1923230" y="567841"/>
                  </a:cubicBezTo>
                  <a:cubicBezTo>
                    <a:pt x="1989561" y="581361"/>
                    <a:pt x="2057164" y="598002"/>
                    <a:pt x="2122686" y="614065"/>
                  </a:cubicBezTo>
                  <a:cubicBezTo>
                    <a:pt x="2338898" y="667222"/>
                    <a:pt x="2562391" y="722229"/>
                    <a:pt x="2775830" y="671382"/>
                  </a:cubicBezTo>
                  <a:cubicBezTo>
                    <a:pt x="2967312" y="625736"/>
                    <a:pt x="3132447" y="504514"/>
                    <a:pt x="3292151" y="387221"/>
                  </a:cubicBezTo>
                  <a:cubicBezTo>
                    <a:pt x="3372118" y="328517"/>
                    <a:pt x="3454974" y="267732"/>
                    <a:pt x="3540257" y="216886"/>
                  </a:cubicBezTo>
                  <a:cubicBezTo>
                    <a:pt x="3800613" y="61920"/>
                    <a:pt x="4111816" y="-12500"/>
                    <a:pt x="4440006" y="1714"/>
                  </a:cubicBezTo>
                  <a:cubicBezTo>
                    <a:pt x="4759066" y="15581"/>
                    <a:pt x="5072580" y="111264"/>
                    <a:pt x="5346572" y="278595"/>
                  </a:cubicBezTo>
                  <a:cubicBezTo>
                    <a:pt x="5866591" y="596037"/>
                    <a:pt x="6263770" y="1160200"/>
                    <a:pt x="6435953" y="1826286"/>
                  </a:cubicBezTo>
                  <a:cubicBezTo>
                    <a:pt x="6485875" y="2021467"/>
                    <a:pt x="6517423" y="2223696"/>
                    <a:pt x="6547815" y="2419108"/>
                  </a:cubicBezTo>
                  <a:cubicBezTo>
                    <a:pt x="6579941" y="2625266"/>
                    <a:pt x="6613107" y="2838474"/>
                    <a:pt x="6667997" y="3042899"/>
                  </a:cubicBezTo>
                  <a:cubicBezTo>
                    <a:pt x="6754205" y="3364386"/>
                    <a:pt x="6937136" y="3796233"/>
                    <a:pt x="7318599" y="4028161"/>
                  </a:cubicBezTo>
                  <a:cubicBezTo>
                    <a:pt x="7357312" y="4051736"/>
                    <a:pt x="7397410" y="4073808"/>
                    <a:pt x="7436238" y="4095071"/>
                  </a:cubicBezTo>
                  <a:cubicBezTo>
                    <a:pt x="7550874" y="4158051"/>
                    <a:pt x="7659269" y="4217680"/>
                    <a:pt x="7738543" y="4314865"/>
                  </a:cubicBezTo>
                  <a:cubicBezTo>
                    <a:pt x="7853640" y="4456079"/>
                    <a:pt x="7882993" y="4669518"/>
                    <a:pt x="7815390" y="4872094"/>
                  </a:cubicBezTo>
                  <a:cubicBezTo>
                    <a:pt x="7762579" y="5030180"/>
                    <a:pt x="7657882" y="5179021"/>
                    <a:pt x="7485698" y="5340573"/>
                  </a:cubicBezTo>
                  <a:cubicBezTo>
                    <a:pt x="7073034" y="5727699"/>
                    <a:pt x="6514996" y="5945066"/>
                    <a:pt x="5941589" y="5945066"/>
                  </a:cubicBezTo>
                  <a:cubicBezTo>
                    <a:pt x="5908770" y="5945066"/>
                    <a:pt x="5876066" y="5944373"/>
                    <a:pt x="5843248" y="5942871"/>
                  </a:cubicBezTo>
                  <a:cubicBezTo>
                    <a:pt x="5759120" y="5939173"/>
                    <a:pt x="5673144" y="5930621"/>
                    <a:pt x="5590172" y="5922301"/>
                  </a:cubicBezTo>
                  <a:cubicBezTo>
                    <a:pt x="5483048" y="5911554"/>
                    <a:pt x="5372226" y="5900461"/>
                    <a:pt x="5265102" y="5899999"/>
                  </a:cubicBezTo>
                  <a:cubicBezTo>
                    <a:pt x="5109674" y="5899420"/>
                    <a:pt x="4897507" y="5926577"/>
                    <a:pt x="4769004" y="6060280"/>
                  </a:cubicBezTo>
                  <a:cubicBezTo>
                    <a:pt x="4695508" y="6136780"/>
                    <a:pt x="4654831" y="6238473"/>
                    <a:pt x="4615425" y="6336814"/>
                  </a:cubicBezTo>
                  <a:cubicBezTo>
                    <a:pt x="4597629" y="6381189"/>
                    <a:pt x="4579371" y="6426951"/>
                    <a:pt x="4558108" y="6470401"/>
                  </a:cubicBezTo>
                  <a:cubicBezTo>
                    <a:pt x="4458264" y="6674479"/>
                    <a:pt x="4289200" y="6841463"/>
                    <a:pt x="4069059" y="6953325"/>
                  </a:cubicBezTo>
                  <a:cubicBezTo>
                    <a:pt x="3888323" y="7045079"/>
                    <a:pt x="3681009" y="7093730"/>
                    <a:pt x="3475659" y="7093730"/>
                  </a:cubicBezTo>
                  <a:close/>
                  <a:moveTo>
                    <a:pt x="1495774" y="545769"/>
                  </a:moveTo>
                  <a:cubicBezTo>
                    <a:pt x="1085884" y="545769"/>
                    <a:pt x="707426" y="672422"/>
                    <a:pt x="435514" y="909551"/>
                  </a:cubicBezTo>
                  <a:cubicBezTo>
                    <a:pt x="26432" y="1266399"/>
                    <a:pt x="-98950" y="1894582"/>
                    <a:pt x="149966" y="2339603"/>
                  </a:cubicBezTo>
                  <a:cubicBezTo>
                    <a:pt x="256049" y="2529236"/>
                    <a:pt x="410668" y="2674842"/>
                    <a:pt x="574301" y="2828883"/>
                  </a:cubicBezTo>
                  <a:cubicBezTo>
                    <a:pt x="676687" y="2925259"/>
                    <a:pt x="782655" y="3024987"/>
                    <a:pt x="874872" y="3136156"/>
                  </a:cubicBezTo>
                  <a:cubicBezTo>
                    <a:pt x="1220395" y="3552402"/>
                    <a:pt x="1336764" y="4101311"/>
                    <a:pt x="1449435" y="4631961"/>
                  </a:cubicBezTo>
                  <a:cubicBezTo>
                    <a:pt x="1480289" y="4777566"/>
                    <a:pt x="1512299" y="4928141"/>
                    <a:pt x="1548470" y="5073053"/>
                  </a:cubicBezTo>
                  <a:cubicBezTo>
                    <a:pt x="1683790" y="5618842"/>
                    <a:pt x="1883246" y="6046643"/>
                    <a:pt x="2158278" y="6380842"/>
                  </a:cubicBezTo>
                  <a:cubicBezTo>
                    <a:pt x="2488202" y="6781719"/>
                    <a:pt x="2932066" y="7031906"/>
                    <a:pt x="3375931" y="7067382"/>
                  </a:cubicBezTo>
                  <a:cubicBezTo>
                    <a:pt x="3866251" y="7106442"/>
                    <a:pt x="4343976" y="6856949"/>
                    <a:pt x="4537769" y="6460694"/>
                  </a:cubicBezTo>
                  <a:cubicBezTo>
                    <a:pt x="4558570" y="6418052"/>
                    <a:pt x="4576828" y="6372637"/>
                    <a:pt x="4594393" y="6328609"/>
                  </a:cubicBezTo>
                  <a:cubicBezTo>
                    <a:pt x="4634608" y="6228303"/>
                    <a:pt x="4676094" y="6124531"/>
                    <a:pt x="4752710" y="6044910"/>
                  </a:cubicBezTo>
                  <a:cubicBezTo>
                    <a:pt x="4886644" y="5905545"/>
                    <a:pt x="5105168" y="5876886"/>
                    <a:pt x="5265102" y="5877811"/>
                  </a:cubicBezTo>
                  <a:cubicBezTo>
                    <a:pt x="5373382" y="5878273"/>
                    <a:pt x="5484666" y="5889367"/>
                    <a:pt x="5592368" y="5900113"/>
                  </a:cubicBezTo>
                  <a:cubicBezTo>
                    <a:pt x="5675108" y="5908434"/>
                    <a:pt x="5760738" y="5916985"/>
                    <a:pt x="5844172" y="5920568"/>
                  </a:cubicBezTo>
                  <a:cubicBezTo>
                    <a:pt x="6446007" y="5946684"/>
                    <a:pt x="7038482" y="5729317"/>
                    <a:pt x="7470329" y="5324280"/>
                  </a:cubicBezTo>
                  <a:cubicBezTo>
                    <a:pt x="7639740" y="5165385"/>
                    <a:pt x="7742587" y="5019549"/>
                    <a:pt x="7794127" y="4865161"/>
                  </a:cubicBezTo>
                  <a:cubicBezTo>
                    <a:pt x="7859303" y="4669865"/>
                    <a:pt x="7831337" y="4464515"/>
                    <a:pt x="7721209" y="4329195"/>
                  </a:cubicBezTo>
                  <a:cubicBezTo>
                    <a:pt x="7644709" y="4235360"/>
                    <a:pt x="7538278" y="4176771"/>
                    <a:pt x="7425491" y="4114831"/>
                  </a:cubicBezTo>
                  <a:cubicBezTo>
                    <a:pt x="7386548" y="4093453"/>
                    <a:pt x="7346218" y="4071265"/>
                    <a:pt x="7307043" y="4047460"/>
                  </a:cubicBezTo>
                  <a:cubicBezTo>
                    <a:pt x="6919224" y="3811718"/>
                    <a:pt x="6733751" y="3374325"/>
                    <a:pt x="6646504" y="3048908"/>
                  </a:cubicBezTo>
                  <a:cubicBezTo>
                    <a:pt x="6591381" y="2843328"/>
                    <a:pt x="6557984" y="2629542"/>
                    <a:pt x="6525859" y="2422690"/>
                  </a:cubicBezTo>
                  <a:cubicBezTo>
                    <a:pt x="6495467" y="2227741"/>
                    <a:pt x="6464150" y="2026089"/>
                    <a:pt x="6414459" y="1831949"/>
                  </a:cubicBezTo>
                  <a:cubicBezTo>
                    <a:pt x="6243662" y="1171409"/>
                    <a:pt x="5850297" y="612331"/>
                    <a:pt x="5335131" y="297893"/>
                  </a:cubicBezTo>
                  <a:cubicBezTo>
                    <a:pt x="4768889" y="-47746"/>
                    <a:pt x="4068943" y="-71898"/>
                    <a:pt x="3551582" y="236184"/>
                  </a:cubicBezTo>
                  <a:lnTo>
                    <a:pt x="3545804" y="226593"/>
                  </a:lnTo>
                  <a:lnTo>
                    <a:pt x="3551582" y="236184"/>
                  </a:lnTo>
                  <a:cubicBezTo>
                    <a:pt x="3467108" y="286453"/>
                    <a:pt x="3384830" y="346891"/>
                    <a:pt x="3305209" y="405248"/>
                  </a:cubicBezTo>
                  <a:cubicBezTo>
                    <a:pt x="3143656" y="523813"/>
                    <a:pt x="2976673" y="646422"/>
                    <a:pt x="2780799" y="693108"/>
                  </a:cubicBezTo>
                  <a:cubicBezTo>
                    <a:pt x="2562044" y="745225"/>
                    <a:pt x="2335894" y="689525"/>
                    <a:pt x="2117139" y="635674"/>
                  </a:cubicBezTo>
                  <a:cubicBezTo>
                    <a:pt x="2051963" y="619612"/>
                    <a:pt x="1984477" y="602971"/>
                    <a:pt x="1918607" y="589682"/>
                  </a:cubicBezTo>
                  <a:cubicBezTo>
                    <a:pt x="1776007" y="560214"/>
                    <a:pt x="1634099" y="545769"/>
                    <a:pt x="1495774" y="54576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3" name="任意多边形: 形状 52">
              <a:extLst>
                <a:ext uri="{FF2B5EF4-FFF2-40B4-BE49-F238E27FC236}">
                  <a16:creationId xmlns:a16="http://schemas.microsoft.com/office/drawing/2014/main" id="{30C2C8E9-931A-C8F8-EEC0-29F127D6AC37}"/>
                </a:ext>
              </a:extLst>
            </p:cNvPr>
            <p:cNvSpPr/>
            <p:nvPr/>
          </p:nvSpPr>
          <p:spPr>
            <a:xfrm>
              <a:off x="7772316" y="-2731191"/>
              <a:ext cx="7666796" cy="6910286"/>
            </a:xfrm>
            <a:custGeom>
              <a:avLst/>
              <a:gdLst>
                <a:gd name="connsiteX0" fmla="*/ 3335845 w 7666796"/>
                <a:gd name="connsiteY0" fmla="*/ 6910286 h 6910286"/>
                <a:gd name="connsiteX1" fmla="*/ 3220054 w 7666796"/>
                <a:gd name="connsiteY1" fmla="*/ 6905317 h 6910286"/>
                <a:gd name="connsiteX2" fmla="*/ 2019388 w 7666796"/>
                <a:gd name="connsiteY2" fmla="*/ 6227329 h 6910286"/>
                <a:gd name="connsiteX3" fmla="*/ 1424833 w 7666796"/>
                <a:gd name="connsiteY3" fmla="*/ 4942651 h 6910286"/>
                <a:gd name="connsiteX4" fmla="*/ 1331345 w 7666796"/>
                <a:gd name="connsiteY4" fmla="*/ 4523054 h 6910286"/>
                <a:gd name="connsiteX5" fmla="*/ 786134 w 7666796"/>
                <a:gd name="connsiteY5" fmla="*/ 3069543 h 6910286"/>
                <a:gd name="connsiteX6" fmla="*/ 515031 w 7666796"/>
                <a:gd name="connsiteY6" fmla="*/ 2773364 h 6910286"/>
                <a:gd name="connsiteX7" fmla="*/ 120395 w 7666796"/>
                <a:gd name="connsiteY7" fmla="*/ 2287435 h 6910286"/>
                <a:gd name="connsiteX8" fmla="*/ 27831 w 7666796"/>
                <a:gd name="connsiteY8" fmla="*/ 1537568 h 6910286"/>
                <a:gd name="connsiteX9" fmla="*/ 412992 w 7666796"/>
                <a:gd name="connsiteY9" fmla="*/ 880264 h 6910286"/>
                <a:gd name="connsiteX10" fmla="*/ 1876440 w 7666796"/>
                <a:gd name="connsiteY10" fmla="*/ 563052 h 6910286"/>
                <a:gd name="connsiteX11" fmla="*/ 2065727 w 7666796"/>
                <a:gd name="connsiteY11" fmla="*/ 605347 h 6910286"/>
                <a:gd name="connsiteX12" fmla="*/ 2706390 w 7666796"/>
                <a:gd name="connsiteY12" fmla="*/ 654229 h 6910286"/>
                <a:gd name="connsiteX13" fmla="*/ 3213351 w 7666796"/>
                <a:gd name="connsiteY13" fmla="*/ 376886 h 6910286"/>
                <a:gd name="connsiteX14" fmla="*/ 3473014 w 7666796"/>
                <a:gd name="connsiteY14" fmla="*/ 203893 h 6910286"/>
                <a:gd name="connsiteX15" fmla="*/ 5243736 w 7666796"/>
                <a:gd name="connsiteY15" fmla="*/ 281202 h 6910286"/>
                <a:gd name="connsiteX16" fmla="*/ 6306423 w 7666796"/>
                <a:gd name="connsiteY16" fmla="*/ 1806706 h 6910286"/>
                <a:gd name="connsiteX17" fmla="*/ 6415049 w 7666796"/>
                <a:gd name="connsiteY17" fmla="*/ 2385892 h 6910286"/>
                <a:gd name="connsiteX18" fmla="*/ 6539970 w 7666796"/>
                <a:gd name="connsiteY18" fmla="*/ 3025630 h 6910286"/>
                <a:gd name="connsiteX19" fmla="*/ 7183522 w 7666796"/>
                <a:gd name="connsiteY19" fmla="*/ 3997025 h 6910286"/>
                <a:gd name="connsiteX20" fmla="*/ 7260716 w 7666796"/>
                <a:gd name="connsiteY20" fmla="*/ 4045445 h 6910286"/>
                <a:gd name="connsiteX21" fmla="*/ 7579314 w 7666796"/>
                <a:gd name="connsiteY21" fmla="*/ 4304992 h 6910286"/>
                <a:gd name="connsiteX22" fmla="*/ 7619644 w 7666796"/>
                <a:gd name="connsiteY22" fmla="*/ 4846968 h 6910286"/>
                <a:gd name="connsiteX23" fmla="*/ 7282672 w 7666796"/>
                <a:gd name="connsiteY23" fmla="*/ 5294992 h 6910286"/>
                <a:gd name="connsiteX24" fmla="*/ 6538583 w 7666796"/>
                <a:gd name="connsiteY24" fmla="*/ 5754920 h 6910286"/>
                <a:gd name="connsiteX25" fmla="*/ 5677085 w 7666796"/>
                <a:gd name="connsiteY25" fmla="*/ 5884925 h 6910286"/>
                <a:gd name="connsiteX26" fmla="*/ 5483407 w 7666796"/>
                <a:gd name="connsiteY26" fmla="*/ 5868400 h 6910286"/>
                <a:gd name="connsiteX27" fmla="*/ 5079294 w 7666796"/>
                <a:gd name="connsiteY27" fmla="*/ 5838354 h 6910286"/>
                <a:gd name="connsiteX28" fmla="*/ 4580654 w 7666796"/>
                <a:gd name="connsiteY28" fmla="*/ 5958652 h 6910286"/>
                <a:gd name="connsiteX29" fmla="*/ 4429502 w 7666796"/>
                <a:gd name="connsiteY29" fmla="*/ 6210572 h 6910286"/>
                <a:gd name="connsiteX30" fmla="*/ 4375651 w 7666796"/>
                <a:gd name="connsiteY30" fmla="*/ 6329137 h 6910286"/>
                <a:gd name="connsiteX31" fmla="*/ 3335845 w 7666796"/>
                <a:gd name="connsiteY31" fmla="*/ 6910286 h 6910286"/>
                <a:gd name="connsiteX32" fmla="*/ 1469555 w 7666796"/>
                <a:gd name="connsiteY32" fmla="*/ 544678 h 6910286"/>
                <a:gd name="connsiteX33" fmla="*/ 427206 w 7666796"/>
                <a:gd name="connsiteY33" fmla="*/ 896789 h 6910286"/>
                <a:gd name="connsiteX34" fmla="*/ 139693 w 7666796"/>
                <a:gd name="connsiteY34" fmla="*/ 2277034 h 6910286"/>
                <a:gd name="connsiteX35" fmla="*/ 530632 w 7666796"/>
                <a:gd name="connsiteY35" fmla="*/ 2757994 h 6910286"/>
                <a:gd name="connsiteX36" fmla="*/ 803237 w 7666796"/>
                <a:gd name="connsiteY36" fmla="*/ 3055907 h 6910286"/>
                <a:gd name="connsiteX37" fmla="*/ 1352724 w 7666796"/>
                <a:gd name="connsiteY37" fmla="*/ 4518431 h 6910286"/>
                <a:gd name="connsiteX38" fmla="*/ 1446096 w 7666796"/>
                <a:gd name="connsiteY38" fmla="*/ 4937335 h 6910286"/>
                <a:gd name="connsiteX39" fmla="*/ 2036260 w 7666796"/>
                <a:gd name="connsiteY39" fmla="*/ 6213346 h 6910286"/>
                <a:gd name="connsiteX40" fmla="*/ 3221903 w 7666796"/>
                <a:gd name="connsiteY40" fmla="*/ 6883476 h 6910286"/>
                <a:gd name="connsiteX41" fmla="*/ 4356237 w 7666796"/>
                <a:gd name="connsiteY41" fmla="*/ 6319198 h 6910286"/>
                <a:gd name="connsiteX42" fmla="*/ 4409395 w 7666796"/>
                <a:gd name="connsiteY42" fmla="*/ 6202137 h 6910286"/>
                <a:gd name="connsiteX43" fmla="*/ 4565863 w 7666796"/>
                <a:gd name="connsiteY43" fmla="*/ 5942705 h 6910286"/>
                <a:gd name="connsiteX44" fmla="*/ 5080334 w 7666796"/>
                <a:gd name="connsiteY44" fmla="*/ 5816629 h 6910286"/>
                <a:gd name="connsiteX45" fmla="*/ 5485371 w 7666796"/>
                <a:gd name="connsiteY45" fmla="*/ 5846790 h 6910286"/>
                <a:gd name="connsiteX46" fmla="*/ 5678818 w 7666796"/>
                <a:gd name="connsiteY46" fmla="*/ 5863200 h 6910286"/>
                <a:gd name="connsiteX47" fmla="*/ 7267996 w 7666796"/>
                <a:gd name="connsiteY47" fmla="*/ 5278814 h 6910286"/>
                <a:gd name="connsiteX48" fmla="*/ 7599421 w 7666796"/>
                <a:gd name="connsiteY48" fmla="*/ 4838994 h 6910286"/>
                <a:gd name="connsiteX49" fmla="*/ 7561633 w 7666796"/>
                <a:gd name="connsiteY49" fmla="*/ 4317588 h 6910286"/>
                <a:gd name="connsiteX50" fmla="*/ 7249275 w 7666796"/>
                <a:gd name="connsiteY50" fmla="*/ 4063935 h 6910286"/>
                <a:gd name="connsiteX51" fmla="*/ 7171850 w 7666796"/>
                <a:gd name="connsiteY51" fmla="*/ 4015284 h 6910286"/>
                <a:gd name="connsiteX52" fmla="*/ 6519053 w 7666796"/>
                <a:gd name="connsiteY52" fmla="*/ 3031408 h 6910286"/>
                <a:gd name="connsiteX53" fmla="*/ 6393556 w 7666796"/>
                <a:gd name="connsiteY53" fmla="*/ 2389127 h 6910286"/>
                <a:gd name="connsiteX54" fmla="*/ 6285391 w 7666796"/>
                <a:gd name="connsiteY54" fmla="*/ 1812022 h 6910286"/>
                <a:gd name="connsiteX55" fmla="*/ 5232411 w 7666796"/>
                <a:gd name="connsiteY55" fmla="*/ 299692 h 6910286"/>
                <a:gd name="connsiteX56" fmla="*/ 3483877 w 7666796"/>
                <a:gd name="connsiteY56" fmla="*/ 222960 h 6910286"/>
                <a:gd name="connsiteX57" fmla="*/ 3483877 w 7666796"/>
                <a:gd name="connsiteY57" fmla="*/ 222960 h 6910286"/>
                <a:gd name="connsiteX58" fmla="*/ 3226063 w 7666796"/>
                <a:gd name="connsiteY58" fmla="*/ 394682 h 6910286"/>
                <a:gd name="connsiteX59" fmla="*/ 2711822 w 7666796"/>
                <a:gd name="connsiteY59" fmla="*/ 675376 h 6910286"/>
                <a:gd name="connsiteX60" fmla="*/ 2060758 w 7666796"/>
                <a:gd name="connsiteY60" fmla="*/ 626495 h 6910286"/>
                <a:gd name="connsiteX61" fmla="*/ 1872280 w 7666796"/>
                <a:gd name="connsiteY61" fmla="*/ 584315 h 6910286"/>
                <a:gd name="connsiteX62" fmla="*/ 1469555 w 7666796"/>
                <a:gd name="connsiteY62" fmla="*/ 544678 h 691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666796" h="6910286">
                  <a:moveTo>
                    <a:pt x="3335845" y="6910286"/>
                  </a:moveTo>
                  <a:cubicBezTo>
                    <a:pt x="3297479" y="6910286"/>
                    <a:pt x="3258882" y="6908668"/>
                    <a:pt x="3220054" y="6905317"/>
                  </a:cubicBezTo>
                  <a:cubicBezTo>
                    <a:pt x="2780002" y="6867183"/>
                    <a:pt x="2342377" y="6620116"/>
                    <a:pt x="2019388" y="6227329"/>
                  </a:cubicBezTo>
                  <a:cubicBezTo>
                    <a:pt x="1748978" y="5898445"/>
                    <a:pt x="1554491" y="5478270"/>
                    <a:pt x="1424833" y="4942651"/>
                  </a:cubicBezTo>
                  <a:cubicBezTo>
                    <a:pt x="1390974" y="4804441"/>
                    <a:pt x="1360582" y="4661379"/>
                    <a:pt x="1331345" y="4523054"/>
                  </a:cubicBezTo>
                  <a:cubicBezTo>
                    <a:pt x="1222488" y="4008813"/>
                    <a:pt x="1109817" y="3477122"/>
                    <a:pt x="786134" y="3069543"/>
                  </a:cubicBezTo>
                  <a:cubicBezTo>
                    <a:pt x="701776" y="2963228"/>
                    <a:pt x="606786" y="2866736"/>
                    <a:pt x="515031" y="2773364"/>
                  </a:cubicBezTo>
                  <a:cubicBezTo>
                    <a:pt x="363301" y="2618976"/>
                    <a:pt x="220007" y="2473255"/>
                    <a:pt x="120395" y="2287435"/>
                  </a:cubicBezTo>
                  <a:cubicBezTo>
                    <a:pt x="2870" y="2068218"/>
                    <a:pt x="-29949" y="1801968"/>
                    <a:pt x="27831" y="1537568"/>
                  </a:cubicBezTo>
                  <a:cubicBezTo>
                    <a:pt x="84340" y="1279176"/>
                    <a:pt x="221163" y="1045745"/>
                    <a:pt x="412992" y="880264"/>
                  </a:cubicBezTo>
                  <a:cubicBezTo>
                    <a:pt x="770534" y="571835"/>
                    <a:pt x="1317709" y="453271"/>
                    <a:pt x="1876440" y="563052"/>
                  </a:cubicBezTo>
                  <a:cubicBezTo>
                    <a:pt x="1939420" y="575417"/>
                    <a:pt x="2003672" y="590671"/>
                    <a:pt x="2065727" y="605347"/>
                  </a:cubicBezTo>
                  <a:cubicBezTo>
                    <a:pt x="2277895" y="655731"/>
                    <a:pt x="2497343" y="707733"/>
                    <a:pt x="2706390" y="654229"/>
                  </a:cubicBezTo>
                  <a:cubicBezTo>
                    <a:pt x="2891980" y="606734"/>
                    <a:pt x="3055381" y="489903"/>
                    <a:pt x="3213351" y="376886"/>
                  </a:cubicBezTo>
                  <a:cubicBezTo>
                    <a:pt x="3297132" y="316910"/>
                    <a:pt x="3383917" y="254970"/>
                    <a:pt x="3473014" y="203893"/>
                  </a:cubicBezTo>
                  <a:cubicBezTo>
                    <a:pt x="3993033" y="-93789"/>
                    <a:pt x="4688125" y="-63397"/>
                    <a:pt x="5243736" y="281202"/>
                  </a:cubicBezTo>
                  <a:cubicBezTo>
                    <a:pt x="5753470" y="597374"/>
                    <a:pt x="6140711" y="1153447"/>
                    <a:pt x="6306423" y="1806706"/>
                  </a:cubicBezTo>
                  <a:cubicBezTo>
                    <a:pt x="6354727" y="1997380"/>
                    <a:pt x="6385351" y="2194871"/>
                    <a:pt x="6415049" y="2385892"/>
                  </a:cubicBezTo>
                  <a:cubicBezTo>
                    <a:pt x="6447869" y="2597597"/>
                    <a:pt x="6481843" y="2816583"/>
                    <a:pt x="6539970" y="3025630"/>
                  </a:cubicBezTo>
                  <a:cubicBezTo>
                    <a:pt x="6661885" y="3463948"/>
                    <a:pt x="6890462" y="3809010"/>
                    <a:pt x="7183522" y="3997025"/>
                  </a:cubicBezTo>
                  <a:cubicBezTo>
                    <a:pt x="7209407" y="4013666"/>
                    <a:pt x="7235177" y="4029613"/>
                    <a:pt x="7260716" y="4045445"/>
                  </a:cubicBezTo>
                  <a:cubicBezTo>
                    <a:pt x="7384365" y="4122292"/>
                    <a:pt x="7501311" y="4194748"/>
                    <a:pt x="7579314" y="4304992"/>
                  </a:cubicBezTo>
                  <a:cubicBezTo>
                    <a:pt x="7679273" y="4446091"/>
                    <a:pt x="7694758" y="4653752"/>
                    <a:pt x="7619644" y="4846968"/>
                  </a:cubicBezTo>
                  <a:cubicBezTo>
                    <a:pt x="7561171" y="4997310"/>
                    <a:pt x="7457283" y="5135520"/>
                    <a:pt x="7282672" y="5294992"/>
                  </a:cubicBezTo>
                  <a:cubicBezTo>
                    <a:pt x="7065189" y="5493640"/>
                    <a:pt x="6807837" y="5652650"/>
                    <a:pt x="6538583" y="5754920"/>
                  </a:cubicBezTo>
                  <a:cubicBezTo>
                    <a:pt x="6252226" y="5863662"/>
                    <a:pt x="5962287" y="5907459"/>
                    <a:pt x="5677085" y="5884925"/>
                  </a:cubicBezTo>
                  <a:cubicBezTo>
                    <a:pt x="5613065" y="5879840"/>
                    <a:pt x="5547196" y="5874062"/>
                    <a:pt x="5483407" y="5868400"/>
                  </a:cubicBezTo>
                  <a:cubicBezTo>
                    <a:pt x="5349589" y="5856613"/>
                    <a:pt x="5211264" y="5844364"/>
                    <a:pt x="5079294" y="5838354"/>
                  </a:cubicBezTo>
                  <a:cubicBezTo>
                    <a:pt x="4845979" y="5827607"/>
                    <a:pt x="4678187" y="5868053"/>
                    <a:pt x="4580654" y="5958652"/>
                  </a:cubicBezTo>
                  <a:cubicBezTo>
                    <a:pt x="4507505" y="6026601"/>
                    <a:pt x="4469601" y="6115929"/>
                    <a:pt x="4429502" y="6210572"/>
                  </a:cubicBezTo>
                  <a:cubicBezTo>
                    <a:pt x="4412861" y="6249862"/>
                    <a:pt x="4395527" y="6290539"/>
                    <a:pt x="4375651" y="6329137"/>
                  </a:cubicBezTo>
                  <a:cubicBezTo>
                    <a:pt x="4191564" y="6685754"/>
                    <a:pt x="3783061" y="6910286"/>
                    <a:pt x="3335845" y="6910286"/>
                  </a:cubicBezTo>
                  <a:close/>
                  <a:moveTo>
                    <a:pt x="1469555" y="544678"/>
                  </a:moveTo>
                  <a:cubicBezTo>
                    <a:pt x="1065558" y="544678"/>
                    <a:pt x="693109" y="667403"/>
                    <a:pt x="427206" y="896789"/>
                  </a:cubicBezTo>
                  <a:cubicBezTo>
                    <a:pt x="33263" y="1236535"/>
                    <a:pt x="-93044" y="1842877"/>
                    <a:pt x="139693" y="2277034"/>
                  </a:cubicBezTo>
                  <a:cubicBezTo>
                    <a:pt x="237803" y="2460081"/>
                    <a:pt x="380057" y="2604762"/>
                    <a:pt x="530632" y="2757994"/>
                  </a:cubicBezTo>
                  <a:cubicBezTo>
                    <a:pt x="622848" y="2851713"/>
                    <a:pt x="718070" y="2948667"/>
                    <a:pt x="803237" y="3055907"/>
                  </a:cubicBezTo>
                  <a:cubicBezTo>
                    <a:pt x="1130156" y="3467531"/>
                    <a:pt x="1243289" y="4001763"/>
                    <a:pt x="1352724" y="4518431"/>
                  </a:cubicBezTo>
                  <a:cubicBezTo>
                    <a:pt x="1381960" y="4656641"/>
                    <a:pt x="1412237" y="4799472"/>
                    <a:pt x="1446096" y="4937335"/>
                  </a:cubicBezTo>
                  <a:cubicBezTo>
                    <a:pt x="1575061" y="5469719"/>
                    <a:pt x="1768045" y="5887121"/>
                    <a:pt x="2036260" y="6213346"/>
                  </a:cubicBezTo>
                  <a:cubicBezTo>
                    <a:pt x="2355551" y="6601626"/>
                    <a:pt x="2787744" y="6845804"/>
                    <a:pt x="3221903" y="6883476"/>
                  </a:cubicBezTo>
                  <a:cubicBezTo>
                    <a:pt x="3704711" y="6925309"/>
                    <a:pt x="4160363" y="6698465"/>
                    <a:pt x="4356237" y="6319198"/>
                  </a:cubicBezTo>
                  <a:cubicBezTo>
                    <a:pt x="4375767" y="6281410"/>
                    <a:pt x="4392870" y="6241080"/>
                    <a:pt x="4409395" y="6202137"/>
                  </a:cubicBezTo>
                  <a:cubicBezTo>
                    <a:pt x="4448685" y="6109573"/>
                    <a:pt x="4489246" y="6013889"/>
                    <a:pt x="4565863" y="5942705"/>
                  </a:cubicBezTo>
                  <a:cubicBezTo>
                    <a:pt x="4667902" y="5847946"/>
                    <a:pt x="4840895" y="5805535"/>
                    <a:pt x="5080334" y="5816629"/>
                  </a:cubicBezTo>
                  <a:cubicBezTo>
                    <a:pt x="5212766" y="5822754"/>
                    <a:pt x="5351322" y="5835003"/>
                    <a:pt x="5485371" y="5846790"/>
                  </a:cubicBezTo>
                  <a:cubicBezTo>
                    <a:pt x="5549045" y="5852452"/>
                    <a:pt x="5614914" y="5858231"/>
                    <a:pt x="5678818" y="5863200"/>
                  </a:cubicBezTo>
                  <a:cubicBezTo>
                    <a:pt x="6234198" y="5906881"/>
                    <a:pt x="6813615" y="5693905"/>
                    <a:pt x="7267996" y="5278814"/>
                  </a:cubicBezTo>
                  <a:cubicBezTo>
                    <a:pt x="7440065" y="5121653"/>
                    <a:pt x="7542219" y="4986101"/>
                    <a:pt x="7599421" y="4838994"/>
                  </a:cubicBezTo>
                  <a:cubicBezTo>
                    <a:pt x="7671877" y="4652480"/>
                    <a:pt x="7657432" y="4452678"/>
                    <a:pt x="7561633" y="4317588"/>
                  </a:cubicBezTo>
                  <a:cubicBezTo>
                    <a:pt x="7486057" y="4210927"/>
                    <a:pt x="7371075" y="4139626"/>
                    <a:pt x="7249275" y="4063935"/>
                  </a:cubicBezTo>
                  <a:cubicBezTo>
                    <a:pt x="7223736" y="4048103"/>
                    <a:pt x="7197735" y="4031925"/>
                    <a:pt x="7171850" y="4015284"/>
                  </a:cubicBezTo>
                  <a:cubicBezTo>
                    <a:pt x="6874284" y="3824379"/>
                    <a:pt x="6642471" y="3474927"/>
                    <a:pt x="6519053" y="3031408"/>
                  </a:cubicBezTo>
                  <a:cubicBezTo>
                    <a:pt x="6460580" y="2821090"/>
                    <a:pt x="6426490" y="2601526"/>
                    <a:pt x="6393556" y="2389127"/>
                  </a:cubicBezTo>
                  <a:cubicBezTo>
                    <a:pt x="6363972" y="2198685"/>
                    <a:pt x="6333464" y="2001655"/>
                    <a:pt x="6285391" y="1812022"/>
                  </a:cubicBezTo>
                  <a:cubicBezTo>
                    <a:pt x="6121181" y="1164079"/>
                    <a:pt x="5737291" y="612859"/>
                    <a:pt x="5232411" y="299692"/>
                  </a:cubicBezTo>
                  <a:cubicBezTo>
                    <a:pt x="4683387" y="-40632"/>
                    <a:pt x="3997077" y="-70793"/>
                    <a:pt x="3483877" y="222960"/>
                  </a:cubicBezTo>
                  <a:lnTo>
                    <a:pt x="3483877" y="222960"/>
                  </a:lnTo>
                  <a:cubicBezTo>
                    <a:pt x="3395704" y="273460"/>
                    <a:pt x="3309497" y="335053"/>
                    <a:pt x="3226063" y="394682"/>
                  </a:cubicBezTo>
                  <a:cubicBezTo>
                    <a:pt x="3066359" y="508855"/>
                    <a:pt x="2901340" y="626841"/>
                    <a:pt x="2711822" y="675376"/>
                  </a:cubicBezTo>
                  <a:cubicBezTo>
                    <a:pt x="2497574" y="730267"/>
                    <a:pt x="2275468" y="677457"/>
                    <a:pt x="2060758" y="626495"/>
                  </a:cubicBezTo>
                  <a:cubicBezTo>
                    <a:pt x="1998934" y="611819"/>
                    <a:pt x="1934914" y="596680"/>
                    <a:pt x="1872280" y="584315"/>
                  </a:cubicBezTo>
                  <a:cubicBezTo>
                    <a:pt x="1736498" y="557737"/>
                    <a:pt x="1601408" y="544678"/>
                    <a:pt x="1469555" y="54467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4" name="任意多边形: 形状 53">
              <a:extLst>
                <a:ext uri="{FF2B5EF4-FFF2-40B4-BE49-F238E27FC236}">
                  <a16:creationId xmlns:a16="http://schemas.microsoft.com/office/drawing/2014/main" id="{47DE0CF7-2381-7E27-9B9C-BD0D5E350108}"/>
                </a:ext>
              </a:extLst>
            </p:cNvPr>
            <p:cNvSpPr/>
            <p:nvPr/>
          </p:nvSpPr>
          <p:spPr>
            <a:xfrm>
              <a:off x="7869602" y="-2699477"/>
              <a:ext cx="7485017" cy="6724993"/>
            </a:xfrm>
            <a:custGeom>
              <a:avLst/>
              <a:gdLst>
                <a:gd name="connsiteX0" fmla="*/ 3189446 w 7485017"/>
                <a:gd name="connsiteY0" fmla="*/ 6724994 h 6724993"/>
                <a:gd name="connsiteX1" fmla="*/ 3065104 w 7485017"/>
                <a:gd name="connsiteY1" fmla="*/ 6719216 h 6724993"/>
                <a:gd name="connsiteX2" fmla="*/ 1897026 w 7485017"/>
                <a:gd name="connsiteY2" fmla="*/ 6057867 h 6724993"/>
                <a:gd name="connsiteX3" fmla="*/ 1322116 w 7485017"/>
                <a:gd name="connsiteY3" fmla="*/ 4805085 h 6724993"/>
                <a:gd name="connsiteX4" fmla="*/ 1237180 w 7485017"/>
                <a:gd name="connsiteY4" fmla="*/ 4418653 h 6724993"/>
                <a:gd name="connsiteX5" fmla="*/ 713694 w 7485017"/>
                <a:gd name="connsiteY5" fmla="*/ 2986752 h 6724993"/>
                <a:gd name="connsiteX6" fmla="*/ 472290 w 7485017"/>
                <a:gd name="connsiteY6" fmla="*/ 2702822 h 6724993"/>
                <a:gd name="connsiteX7" fmla="*/ 109432 w 7485017"/>
                <a:gd name="connsiteY7" fmla="*/ 2222440 h 6724993"/>
                <a:gd name="connsiteX8" fmla="*/ 28540 w 7485017"/>
                <a:gd name="connsiteY8" fmla="*/ 1498689 h 6724993"/>
                <a:gd name="connsiteX9" fmla="*/ 404225 w 7485017"/>
                <a:gd name="connsiteY9" fmla="*/ 866115 h 6724993"/>
                <a:gd name="connsiteX10" fmla="*/ 1828730 w 7485017"/>
                <a:gd name="connsiteY10" fmla="*/ 556646 h 6724993"/>
                <a:gd name="connsiteX11" fmla="*/ 2010506 w 7485017"/>
                <a:gd name="connsiteY11" fmla="*/ 595590 h 6724993"/>
                <a:gd name="connsiteX12" fmla="*/ 2636146 w 7485017"/>
                <a:gd name="connsiteY12" fmla="*/ 635689 h 6724993"/>
                <a:gd name="connsiteX13" fmla="*/ 3132475 w 7485017"/>
                <a:gd name="connsiteY13" fmla="*/ 365742 h 6724993"/>
                <a:gd name="connsiteX14" fmla="*/ 3404965 w 7485017"/>
                <a:gd name="connsiteY14" fmla="*/ 189629 h 6724993"/>
                <a:gd name="connsiteX15" fmla="*/ 3410050 w 7485017"/>
                <a:gd name="connsiteY15" fmla="*/ 198873 h 6724993"/>
                <a:gd name="connsiteX16" fmla="*/ 3404965 w 7485017"/>
                <a:gd name="connsiteY16" fmla="*/ 189629 h 6724993"/>
                <a:gd name="connsiteX17" fmla="*/ 5140095 w 7485017"/>
                <a:gd name="connsiteY17" fmla="*/ 282654 h 6724993"/>
                <a:gd name="connsiteX18" fmla="*/ 6175972 w 7485017"/>
                <a:gd name="connsiteY18" fmla="*/ 1785971 h 6724993"/>
                <a:gd name="connsiteX19" fmla="*/ 6280901 w 7485017"/>
                <a:gd name="connsiteY19" fmla="*/ 2350018 h 6724993"/>
                <a:gd name="connsiteX20" fmla="*/ 6411137 w 7485017"/>
                <a:gd name="connsiteY20" fmla="*/ 3007091 h 6724993"/>
                <a:gd name="connsiteX21" fmla="*/ 7047524 w 7485017"/>
                <a:gd name="connsiteY21" fmla="*/ 3964618 h 6724993"/>
                <a:gd name="connsiteX22" fmla="*/ 7055960 w 7485017"/>
                <a:gd name="connsiteY22" fmla="*/ 3970281 h 6724993"/>
                <a:gd name="connsiteX23" fmla="*/ 7419280 w 7485017"/>
                <a:gd name="connsiteY23" fmla="*/ 4293848 h 6724993"/>
                <a:gd name="connsiteX24" fmla="*/ 7422978 w 7485017"/>
                <a:gd name="connsiteY24" fmla="*/ 4820454 h 6724993"/>
                <a:gd name="connsiteX25" fmla="*/ 7078725 w 7485017"/>
                <a:gd name="connsiteY25" fmla="*/ 5248025 h 6724993"/>
                <a:gd name="connsiteX26" fmla="*/ 5653989 w 7485017"/>
                <a:gd name="connsiteY26" fmla="*/ 5831717 h 6724993"/>
                <a:gd name="connsiteX27" fmla="*/ 5510348 w 7485017"/>
                <a:gd name="connsiteY27" fmla="*/ 5825708 h 6724993"/>
                <a:gd name="connsiteX28" fmla="*/ 5214284 w 7485017"/>
                <a:gd name="connsiteY28" fmla="*/ 5801672 h 6724993"/>
                <a:gd name="connsiteX29" fmla="*/ 4892797 w 7485017"/>
                <a:gd name="connsiteY29" fmla="*/ 5775440 h 6724993"/>
                <a:gd name="connsiteX30" fmla="*/ 4391499 w 7485017"/>
                <a:gd name="connsiteY30" fmla="*/ 5855869 h 6724993"/>
                <a:gd name="connsiteX31" fmla="*/ 4242773 w 7485017"/>
                <a:gd name="connsiteY31" fmla="*/ 6082713 h 6724993"/>
                <a:gd name="connsiteX32" fmla="*/ 4192389 w 7485017"/>
                <a:gd name="connsiteY32" fmla="*/ 6186717 h 6724993"/>
                <a:gd name="connsiteX33" fmla="*/ 3189446 w 7485017"/>
                <a:gd name="connsiteY33" fmla="*/ 6724994 h 6724993"/>
                <a:gd name="connsiteX34" fmla="*/ 1441836 w 7485017"/>
                <a:gd name="connsiteY34" fmla="*/ 541393 h 6724993"/>
                <a:gd name="connsiteX35" fmla="*/ 418092 w 7485017"/>
                <a:gd name="connsiteY35" fmla="*/ 882294 h 6724993"/>
                <a:gd name="connsiteX36" fmla="*/ 128384 w 7485017"/>
                <a:gd name="connsiteY36" fmla="*/ 2212964 h 6724993"/>
                <a:gd name="connsiteX37" fmla="*/ 488006 w 7485017"/>
                <a:gd name="connsiteY37" fmla="*/ 2688839 h 6724993"/>
                <a:gd name="connsiteX38" fmla="*/ 730566 w 7485017"/>
                <a:gd name="connsiteY38" fmla="*/ 2974156 h 6724993"/>
                <a:gd name="connsiteX39" fmla="*/ 1257865 w 7485017"/>
                <a:gd name="connsiteY39" fmla="*/ 4414493 h 6724993"/>
                <a:gd name="connsiteX40" fmla="*/ 1342686 w 7485017"/>
                <a:gd name="connsiteY40" fmla="*/ 4800347 h 6724993"/>
                <a:gd name="connsiteX41" fmla="*/ 1913320 w 7485017"/>
                <a:gd name="connsiteY41" fmla="*/ 6044578 h 6724993"/>
                <a:gd name="connsiteX42" fmla="*/ 3067069 w 7485017"/>
                <a:gd name="connsiteY42" fmla="*/ 6698300 h 6724993"/>
                <a:gd name="connsiteX43" fmla="*/ 4173900 w 7485017"/>
                <a:gd name="connsiteY43" fmla="*/ 6176432 h 6724993"/>
                <a:gd name="connsiteX44" fmla="*/ 4223475 w 7485017"/>
                <a:gd name="connsiteY44" fmla="*/ 6073930 h 6724993"/>
                <a:gd name="connsiteX45" fmla="*/ 4378094 w 7485017"/>
                <a:gd name="connsiteY45" fmla="*/ 5839460 h 6724993"/>
                <a:gd name="connsiteX46" fmla="*/ 4894646 w 7485017"/>
                <a:gd name="connsiteY46" fmla="*/ 5754408 h 6724993"/>
                <a:gd name="connsiteX47" fmla="*/ 5216018 w 7485017"/>
                <a:gd name="connsiteY47" fmla="*/ 5780640 h 6724993"/>
                <a:gd name="connsiteX48" fmla="*/ 5512197 w 7485017"/>
                <a:gd name="connsiteY48" fmla="*/ 5804676 h 6724993"/>
                <a:gd name="connsiteX49" fmla="*/ 7064742 w 7485017"/>
                <a:gd name="connsiteY49" fmla="*/ 5232309 h 6724993"/>
                <a:gd name="connsiteX50" fmla="*/ 7403794 w 7485017"/>
                <a:gd name="connsiteY50" fmla="*/ 4811903 h 6724993"/>
                <a:gd name="connsiteX51" fmla="*/ 7401252 w 7485017"/>
                <a:gd name="connsiteY51" fmla="*/ 4304942 h 6724993"/>
                <a:gd name="connsiteX52" fmla="*/ 7044172 w 7485017"/>
                <a:gd name="connsiteY52" fmla="*/ 3987962 h 6724993"/>
                <a:gd name="connsiteX53" fmla="*/ 7035737 w 7485017"/>
                <a:gd name="connsiteY53" fmla="*/ 3982299 h 6724993"/>
                <a:gd name="connsiteX54" fmla="*/ 6390798 w 7485017"/>
                <a:gd name="connsiteY54" fmla="*/ 3013100 h 6724993"/>
                <a:gd name="connsiteX55" fmla="*/ 6259984 w 7485017"/>
                <a:gd name="connsiteY55" fmla="*/ 2353485 h 6724993"/>
                <a:gd name="connsiteX56" fmla="*/ 6155518 w 7485017"/>
                <a:gd name="connsiteY56" fmla="*/ 1791402 h 6724993"/>
                <a:gd name="connsiteX57" fmla="*/ 5128885 w 7485017"/>
                <a:gd name="connsiteY57" fmla="*/ 300913 h 6724993"/>
                <a:gd name="connsiteX58" fmla="*/ 3415134 w 7485017"/>
                <a:gd name="connsiteY58" fmla="*/ 208118 h 6724993"/>
                <a:gd name="connsiteX59" fmla="*/ 3144609 w 7485017"/>
                <a:gd name="connsiteY59" fmla="*/ 383076 h 6724993"/>
                <a:gd name="connsiteX60" fmla="*/ 2641809 w 7485017"/>
                <a:gd name="connsiteY60" fmla="*/ 656143 h 6724993"/>
                <a:gd name="connsiteX61" fmla="*/ 2005883 w 7485017"/>
                <a:gd name="connsiteY61" fmla="*/ 616275 h 6724993"/>
                <a:gd name="connsiteX62" fmla="*/ 1824917 w 7485017"/>
                <a:gd name="connsiteY62" fmla="*/ 577563 h 6724993"/>
                <a:gd name="connsiteX63" fmla="*/ 1441836 w 7485017"/>
                <a:gd name="connsiteY63" fmla="*/ 541393 h 672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7485017" h="6724993">
                  <a:moveTo>
                    <a:pt x="3189446" y="6724994"/>
                  </a:moveTo>
                  <a:cubicBezTo>
                    <a:pt x="3148307" y="6724994"/>
                    <a:pt x="3106821" y="6723029"/>
                    <a:pt x="3065104" y="6719216"/>
                  </a:cubicBezTo>
                  <a:cubicBezTo>
                    <a:pt x="2634991" y="6678886"/>
                    <a:pt x="2209153" y="6437828"/>
                    <a:pt x="1897026" y="6057867"/>
                  </a:cubicBezTo>
                  <a:cubicBezTo>
                    <a:pt x="1635283" y="5739269"/>
                    <a:pt x="1447268" y="5329495"/>
                    <a:pt x="1322116" y="4805085"/>
                  </a:cubicBezTo>
                  <a:cubicBezTo>
                    <a:pt x="1291724" y="4677507"/>
                    <a:pt x="1263990" y="4545884"/>
                    <a:pt x="1237180" y="4418653"/>
                  </a:cubicBezTo>
                  <a:cubicBezTo>
                    <a:pt x="1130980" y="3914350"/>
                    <a:pt x="1021083" y="3392829"/>
                    <a:pt x="713694" y="2986752"/>
                  </a:cubicBezTo>
                  <a:cubicBezTo>
                    <a:pt x="636847" y="2885291"/>
                    <a:pt x="553182" y="2792496"/>
                    <a:pt x="472290" y="2702822"/>
                  </a:cubicBezTo>
                  <a:cubicBezTo>
                    <a:pt x="333040" y="2548434"/>
                    <a:pt x="201418" y="2402713"/>
                    <a:pt x="109432" y="2222440"/>
                  </a:cubicBezTo>
                  <a:cubicBezTo>
                    <a:pt x="344" y="2008770"/>
                    <a:pt x="-28315" y="1751765"/>
                    <a:pt x="28540" y="1498689"/>
                  </a:cubicBezTo>
                  <a:cubicBezTo>
                    <a:pt x="84471" y="1249543"/>
                    <a:pt x="217943" y="1024894"/>
                    <a:pt x="404225" y="866115"/>
                  </a:cubicBezTo>
                  <a:cubicBezTo>
                    <a:pt x="751482" y="570167"/>
                    <a:pt x="1283982" y="454492"/>
                    <a:pt x="1828730" y="556646"/>
                  </a:cubicBezTo>
                  <a:cubicBezTo>
                    <a:pt x="1889284" y="567971"/>
                    <a:pt x="1950877" y="582070"/>
                    <a:pt x="2010506" y="595590"/>
                  </a:cubicBezTo>
                  <a:cubicBezTo>
                    <a:pt x="2217936" y="642738"/>
                    <a:pt x="2432299" y="691505"/>
                    <a:pt x="2636146" y="635689"/>
                  </a:cubicBezTo>
                  <a:cubicBezTo>
                    <a:pt x="2815495" y="586576"/>
                    <a:pt x="2976585" y="474252"/>
                    <a:pt x="3132475" y="365742"/>
                  </a:cubicBezTo>
                  <a:cubicBezTo>
                    <a:pt x="3220532" y="304379"/>
                    <a:pt x="3311593" y="240937"/>
                    <a:pt x="3404965" y="189629"/>
                  </a:cubicBezTo>
                  <a:lnTo>
                    <a:pt x="3410050" y="198873"/>
                  </a:lnTo>
                  <a:lnTo>
                    <a:pt x="3404965" y="189629"/>
                  </a:lnTo>
                  <a:cubicBezTo>
                    <a:pt x="3920362" y="-93608"/>
                    <a:pt x="4601471" y="-57091"/>
                    <a:pt x="5140095" y="282654"/>
                  </a:cubicBezTo>
                  <a:cubicBezTo>
                    <a:pt x="5638273" y="596861"/>
                    <a:pt x="6015806" y="1144730"/>
                    <a:pt x="6175972" y="1785971"/>
                  </a:cubicBezTo>
                  <a:cubicBezTo>
                    <a:pt x="6222312" y="1971675"/>
                    <a:pt x="6252126" y="2163967"/>
                    <a:pt x="6280901" y="2350018"/>
                  </a:cubicBezTo>
                  <a:cubicBezTo>
                    <a:pt x="6314644" y="2567848"/>
                    <a:pt x="6349427" y="2793074"/>
                    <a:pt x="6411137" y="3007091"/>
                  </a:cubicBezTo>
                  <a:cubicBezTo>
                    <a:pt x="6532821" y="3429461"/>
                    <a:pt x="6758855" y="3769554"/>
                    <a:pt x="7047524" y="3964618"/>
                  </a:cubicBezTo>
                  <a:lnTo>
                    <a:pt x="7055960" y="3970281"/>
                  </a:lnTo>
                  <a:cubicBezTo>
                    <a:pt x="7207920" y="4072898"/>
                    <a:pt x="7339197" y="4161648"/>
                    <a:pt x="7419280" y="4293848"/>
                  </a:cubicBezTo>
                  <a:cubicBezTo>
                    <a:pt x="7505602" y="4436564"/>
                    <a:pt x="7506989" y="4633478"/>
                    <a:pt x="7422978" y="4820454"/>
                  </a:cubicBezTo>
                  <a:cubicBezTo>
                    <a:pt x="7342316" y="4999918"/>
                    <a:pt x="7196596" y="5143212"/>
                    <a:pt x="7078725" y="5248025"/>
                  </a:cubicBezTo>
                  <a:cubicBezTo>
                    <a:pt x="6656238" y="5623479"/>
                    <a:pt x="6144309" y="5831717"/>
                    <a:pt x="5653989" y="5831717"/>
                  </a:cubicBezTo>
                  <a:cubicBezTo>
                    <a:pt x="5605800" y="5831717"/>
                    <a:pt x="5557959" y="5829753"/>
                    <a:pt x="5510348" y="5825708"/>
                  </a:cubicBezTo>
                  <a:cubicBezTo>
                    <a:pt x="5413047" y="5817388"/>
                    <a:pt x="5312048" y="5809414"/>
                    <a:pt x="5214284" y="5801672"/>
                  </a:cubicBezTo>
                  <a:cubicBezTo>
                    <a:pt x="5107622" y="5793236"/>
                    <a:pt x="4997378" y="5784453"/>
                    <a:pt x="4892797" y="5775440"/>
                  </a:cubicBezTo>
                  <a:cubicBezTo>
                    <a:pt x="4648157" y="5754292"/>
                    <a:pt x="4484178" y="5780640"/>
                    <a:pt x="4391499" y="5855869"/>
                  </a:cubicBezTo>
                  <a:cubicBezTo>
                    <a:pt x="4318696" y="5914920"/>
                    <a:pt x="4281833" y="5996389"/>
                    <a:pt x="4242773" y="6082713"/>
                  </a:cubicBezTo>
                  <a:cubicBezTo>
                    <a:pt x="4227173" y="6117265"/>
                    <a:pt x="4210995" y="6152858"/>
                    <a:pt x="4192389" y="6186717"/>
                  </a:cubicBezTo>
                  <a:cubicBezTo>
                    <a:pt x="4010614" y="6517796"/>
                    <a:pt x="3617479" y="6724994"/>
                    <a:pt x="3189446" y="6724994"/>
                  </a:cubicBezTo>
                  <a:close/>
                  <a:moveTo>
                    <a:pt x="1441836" y="541393"/>
                  </a:moveTo>
                  <a:cubicBezTo>
                    <a:pt x="1044542" y="541393"/>
                    <a:pt x="678333" y="660419"/>
                    <a:pt x="418092" y="882294"/>
                  </a:cubicBezTo>
                  <a:cubicBezTo>
                    <a:pt x="33278" y="1210368"/>
                    <a:pt x="-91295" y="1782388"/>
                    <a:pt x="128384" y="2212964"/>
                  </a:cubicBezTo>
                  <a:cubicBezTo>
                    <a:pt x="219098" y="2390695"/>
                    <a:pt x="349681" y="2535491"/>
                    <a:pt x="488006" y="2688839"/>
                  </a:cubicBezTo>
                  <a:cubicBezTo>
                    <a:pt x="569245" y="2778860"/>
                    <a:pt x="653256" y="2872001"/>
                    <a:pt x="730566" y="2974156"/>
                  </a:cubicBezTo>
                  <a:cubicBezTo>
                    <a:pt x="1040844" y="3384046"/>
                    <a:pt x="1151088" y="3907879"/>
                    <a:pt x="1257865" y="4414493"/>
                  </a:cubicBezTo>
                  <a:cubicBezTo>
                    <a:pt x="1284675" y="4541608"/>
                    <a:pt x="1312294" y="4673000"/>
                    <a:pt x="1342686" y="4800347"/>
                  </a:cubicBezTo>
                  <a:cubicBezTo>
                    <a:pt x="1467028" y="5321521"/>
                    <a:pt x="1653773" y="5728522"/>
                    <a:pt x="1913320" y="6044578"/>
                  </a:cubicBezTo>
                  <a:cubicBezTo>
                    <a:pt x="2221980" y="6420148"/>
                    <a:pt x="2642502" y="6658432"/>
                    <a:pt x="3067069" y="6698300"/>
                  </a:cubicBezTo>
                  <a:cubicBezTo>
                    <a:pt x="3533583" y="6741981"/>
                    <a:pt x="3978488" y="6532356"/>
                    <a:pt x="4173900" y="6176432"/>
                  </a:cubicBezTo>
                  <a:cubicBezTo>
                    <a:pt x="4192042" y="6143382"/>
                    <a:pt x="4208106" y="6108021"/>
                    <a:pt x="4223475" y="6073930"/>
                  </a:cubicBezTo>
                  <a:cubicBezTo>
                    <a:pt x="4261841" y="5989225"/>
                    <a:pt x="4301478" y="5901631"/>
                    <a:pt x="4378094" y="5839460"/>
                  </a:cubicBezTo>
                  <a:cubicBezTo>
                    <a:pt x="4475280" y="5760648"/>
                    <a:pt x="4644112" y="5732798"/>
                    <a:pt x="4894646" y="5754408"/>
                  </a:cubicBezTo>
                  <a:cubicBezTo>
                    <a:pt x="4999112" y="5763421"/>
                    <a:pt x="5109356" y="5772204"/>
                    <a:pt x="5216018" y="5780640"/>
                  </a:cubicBezTo>
                  <a:cubicBezTo>
                    <a:pt x="5313781" y="5788382"/>
                    <a:pt x="5414780" y="5796472"/>
                    <a:pt x="5512197" y="5804676"/>
                  </a:cubicBezTo>
                  <a:cubicBezTo>
                    <a:pt x="6039265" y="5849513"/>
                    <a:pt x="6605045" y="5640813"/>
                    <a:pt x="7064742" y="5232309"/>
                  </a:cubicBezTo>
                  <a:cubicBezTo>
                    <a:pt x="7181111" y="5128883"/>
                    <a:pt x="7324752" y="4987669"/>
                    <a:pt x="7403794" y="4811903"/>
                  </a:cubicBezTo>
                  <a:cubicBezTo>
                    <a:pt x="7485033" y="4631167"/>
                    <a:pt x="7484109" y="4441649"/>
                    <a:pt x="7401252" y="4304942"/>
                  </a:cubicBezTo>
                  <a:cubicBezTo>
                    <a:pt x="7323596" y="4176671"/>
                    <a:pt x="7194170" y="4089192"/>
                    <a:pt x="7044172" y="3987962"/>
                  </a:cubicBezTo>
                  <a:lnTo>
                    <a:pt x="7035737" y="3982299"/>
                  </a:lnTo>
                  <a:cubicBezTo>
                    <a:pt x="6742908" y="3784461"/>
                    <a:pt x="6513869" y="3440324"/>
                    <a:pt x="6390798" y="3013100"/>
                  </a:cubicBezTo>
                  <a:cubicBezTo>
                    <a:pt x="6328742" y="2797812"/>
                    <a:pt x="6293843" y="2571893"/>
                    <a:pt x="6259984" y="2353485"/>
                  </a:cubicBezTo>
                  <a:cubicBezTo>
                    <a:pt x="6231326" y="2167896"/>
                    <a:pt x="6201627" y="1976067"/>
                    <a:pt x="6155518" y="1791402"/>
                  </a:cubicBezTo>
                  <a:cubicBezTo>
                    <a:pt x="5996624" y="1155477"/>
                    <a:pt x="5622441" y="612115"/>
                    <a:pt x="5128885" y="300913"/>
                  </a:cubicBezTo>
                  <a:cubicBezTo>
                    <a:pt x="4596617" y="-35251"/>
                    <a:pt x="3923944" y="-71421"/>
                    <a:pt x="3415134" y="208118"/>
                  </a:cubicBezTo>
                  <a:cubicBezTo>
                    <a:pt x="3322802" y="258849"/>
                    <a:pt x="3232203" y="321945"/>
                    <a:pt x="3144609" y="383076"/>
                  </a:cubicBezTo>
                  <a:cubicBezTo>
                    <a:pt x="2987332" y="492626"/>
                    <a:pt x="2824740" y="605990"/>
                    <a:pt x="2641809" y="656143"/>
                  </a:cubicBezTo>
                  <a:cubicBezTo>
                    <a:pt x="2432992" y="713345"/>
                    <a:pt x="2215855" y="664001"/>
                    <a:pt x="2005883" y="616275"/>
                  </a:cubicBezTo>
                  <a:cubicBezTo>
                    <a:pt x="1946486" y="602755"/>
                    <a:pt x="1885123" y="588772"/>
                    <a:pt x="1824917" y="577563"/>
                  </a:cubicBezTo>
                  <a:cubicBezTo>
                    <a:pt x="1695721" y="553180"/>
                    <a:pt x="1567219" y="541393"/>
                    <a:pt x="1441836" y="541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5" name="任意多边形: 形状 54">
              <a:extLst>
                <a:ext uri="{FF2B5EF4-FFF2-40B4-BE49-F238E27FC236}">
                  <a16:creationId xmlns:a16="http://schemas.microsoft.com/office/drawing/2014/main" id="{83B62FF3-605E-51A2-9BBB-F6D8276C2301}"/>
                </a:ext>
              </a:extLst>
            </p:cNvPr>
            <p:cNvSpPr/>
            <p:nvPr/>
          </p:nvSpPr>
          <p:spPr>
            <a:xfrm>
              <a:off x="7967287" y="-2668204"/>
              <a:ext cx="7305306" cy="6540489"/>
            </a:xfrm>
            <a:custGeom>
              <a:avLst/>
              <a:gdLst>
                <a:gd name="connsiteX0" fmla="*/ 3046231 w 7305306"/>
                <a:gd name="connsiteY0" fmla="*/ 6540489 h 6540489"/>
                <a:gd name="connsiteX1" fmla="*/ 2909870 w 7305306"/>
                <a:gd name="connsiteY1" fmla="*/ 6533555 h 6540489"/>
                <a:gd name="connsiteX2" fmla="*/ 1774264 w 7305306"/>
                <a:gd name="connsiteY2" fmla="*/ 5888848 h 6540489"/>
                <a:gd name="connsiteX3" fmla="*/ 1219115 w 7305306"/>
                <a:gd name="connsiteY3" fmla="*/ 4667959 h 6540489"/>
                <a:gd name="connsiteX4" fmla="*/ 1141575 w 7305306"/>
                <a:gd name="connsiteY4" fmla="*/ 4311342 h 6540489"/>
                <a:gd name="connsiteX5" fmla="*/ 641085 w 7305306"/>
                <a:gd name="connsiteY5" fmla="*/ 2904518 h 6540489"/>
                <a:gd name="connsiteX6" fmla="*/ 432847 w 7305306"/>
                <a:gd name="connsiteY6" fmla="*/ 2638961 h 6540489"/>
                <a:gd name="connsiteX7" fmla="*/ 98301 w 7305306"/>
                <a:gd name="connsiteY7" fmla="*/ 2158117 h 6540489"/>
                <a:gd name="connsiteX8" fmla="*/ 395405 w 7305306"/>
                <a:gd name="connsiteY8" fmla="*/ 852523 h 6540489"/>
                <a:gd name="connsiteX9" fmla="*/ 1780967 w 7305306"/>
                <a:gd name="connsiteY9" fmla="*/ 550797 h 6540489"/>
                <a:gd name="connsiteX10" fmla="*/ 1955000 w 7305306"/>
                <a:gd name="connsiteY10" fmla="*/ 586274 h 6540489"/>
                <a:gd name="connsiteX11" fmla="*/ 2565733 w 7305306"/>
                <a:gd name="connsiteY11" fmla="*/ 617475 h 6540489"/>
                <a:gd name="connsiteX12" fmla="*/ 3049928 w 7305306"/>
                <a:gd name="connsiteY12" fmla="*/ 355385 h 6540489"/>
                <a:gd name="connsiteX13" fmla="*/ 3336632 w 7305306"/>
                <a:gd name="connsiteY13" fmla="*/ 175575 h 6540489"/>
                <a:gd name="connsiteX14" fmla="*/ 3336632 w 7305306"/>
                <a:gd name="connsiteY14" fmla="*/ 175575 h 6540489"/>
                <a:gd name="connsiteX15" fmla="*/ 5036285 w 7305306"/>
                <a:gd name="connsiteY15" fmla="*/ 284201 h 6540489"/>
                <a:gd name="connsiteX16" fmla="*/ 6045468 w 7305306"/>
                <a:gd name="connsiteY16" fmla="*/ 1765330 h 6540489"/>
                <a:gd name="connsiteX17" fmla="*/ 6146814 w 7305306"/>
                <a:gd name="connsiteY17" fmla="*/ 2314932 h 6540489"/>
                <a:gd name="connsiteX18" fmla="*/ 6282134 w 7305306"/>
                <a:gd name="connsiteY18" fmla="*/ 2988530 h 6540489"/>
                <a:gd name="connsiteX19" fmla="*/ 6911473 w 7305306"/>
                <a:gd name="connsiteY19" fmla="*/ 3932075 h 6540489"/>
                <a:gd name="connsiteX20" fmla="*/ 7259192 w 7305306"/>
                <a:gd name="connsiteY20" fmla="*/ 4282683 h 6540489"/>
                <a:gd name="connsiteX21" fmla="*/ 7226373 w 7305306"/>
                <a:gd name="connsiteY21" fmla="*/ 4793919 h 6540489"/>
                <a:gd name="connsiteX22" fmla="*/ 6874840 w 7305306"/>
                <a:gd name="connsiteY22" fmla="*/ 5201036 h 6540489"/>
                <a:gd name="connsiteX23" fmla="*/ 5483039 w 7305306"/>
                <a:gd name="connsiteY23" fmla="*/ 5772479 h 6540489"/>
                <a:gd name="connsiteX24" fmla="*/ 5343674 w 7305306"/>
                <a:gd name="connsiteY24" fmla="*/ 5766239 h 6540489"/>
                <a:gd name="connsiteX25" fmla="*/ 5105621 w 7305306"/>
                <a:gd name="connsiteY25" fmla="*/ 5747634 h 6540489"/>
                <a:gd name="connsiteX26" fmla="*/ 4706362 w 7305306"/>
                <a:gd name="connsiteY26" fmla="*/ 5712157 h 6540489"/>
                <a:gd name="connsiteX27" fmla="*/ 4202175 w 7305306"/>
                <a:gd name="connsiteY27" fmla="*/ 5752718 h 6540489"/>
                <a:gd name="connsiteX28" fmla="*/ 4055992 w 7305306"/>
                <a:gd name="connsiteY28" fmla="*/ 5953908 h 6540489"/>
                <a:gd name="connsiteX29" fmla="*/ 4009190 w 7305306"/>
                <a:gd name="connsiteY29" fmla="*/ 6043814 h 6540489"/>
                <a:gd name="connsiteX30" fmla="*/ 3553307 w 7305306"/>
                <a:gd name="connsiteY30" fmla="*/ 6436023 h 6540489"/>
                <a:gd name="connsiteX31" fmla="*/ 3046231 w 7305306"/>
                <a:gd name="connsiteY31" fmla="*/ 6540489 h 6540489"/>
                <a:gd name="connsiteX32" fmla="*/ 1414065 w 7305306"/>
                <a:gd name="connsiteY32" fmla="*/ 538432 h 6540489"/>
                <a:gd name="connsiteX33" fmla="*/ 408464 w 7305306"/>
                <a:gd name="connsiteY33" fmla="*/ 868124 h 6540489"/>
                <a:gd name="connsiteX34" fmla="*/ 116675 w 7305306"/>
                <a:gd name="connsiteY34" fmla="*/ 2149104 h 6540489"/>
                <a:gd name="connsiteX35" fmla="*/ 448678 w 7305306"/>
                <a:gd name="connsiteY35" fmla="*/ 2625903 h 6540489"/>
                <a:gd name="connsiteX36" fmla="*/ 657726 w 7305306"/>
                <a:gd name="connsiteY36" fmla="*/ 2892499 h 6540489"/>
                <a:gd name="connsiteX37" fmla="*/ 1161682 w 7305306"/>
                <a:gd name="connsiteY37" fmla="*/ 4307066 h 6540489"/>
                <a:gd name="connsiteX38" fmla="*/ 1239223 w 7305306"/>
                <a:gd name="connsiteY38" fmla="*/ 4663221 h 6540489"/>
                <a:gd name="connsiteX39" fmla="*/ 1790327 w 7305306"/>
                <a:gd name="connsiteY39" fmla="*/ 5875789 h 6540489"/>
                <a:gd name="connsiteX40" fmla="*/ 2912181 w 7305306"/>
                <a:gd name="connsiteY40" fmla="*/ 6513102 h 6540489"/>
                <a:gd name="connsiteX41" fmla="*/ 3991509 w 7305306"/>
                <a:gd name="connsiteY41" fmla="*/ 6033644 h 6540489"/>
                <a:gd name="connsiteX42" fmla="*/ 4037617 w 7305306"/>
                <a:gd name="connsiteY42" fmla="*/ 5945125 h 6540489"/>
                <a:gd name="connsiteX43" fmla="*/ 4190619 w 7305306"/>
                <a:gd name="connsiteY43" fmla="*/ 5735962 h 6540489"/>
                <a:gd name="connsiteX44" fmla="*/ 4709020 w 7305306"/>
                <a:gd name="connsiteY44" fmla="*/ 5691934 h 6540489"/>
                <a:gd name="connsiteX45" fmla="*/ 5107123 w 7305306"/>
                <a:gd name="connsiteY45" fmla="*/ 5727411 h 6540489"/>
                <a:gd name="connsiteX46" fmla="*/ 5345523 w 7305306"/>
                <a:gd name="connsiteY46" fmla="*/ 5746016 h 6540489"/>
                <a:gd name="connsiteX47" fmla="*/ 6861435 w 7305306"/>
                <a:gd name="connsiteY47" fmla="*/ 5185667 h 6540489"/>
                <a:gd name="connsiteX48" fmla="*/ 7208115 w 7305306"/>
                <a:gd name="connsiteY48" fmla="*/ 4784559 h 6540489"/>
                <a:gd name="connsiteX49" fmla="*/ 7240934 w 7305306"/>
                <a:gd name="connsiteY49" fmla="*/ 4291928 h 6540489"/>
                <a:gd name="connsiteX50" fmla="*/ 6899686 w 7305306"/>
                <a:gd name="connsiteY50" fmla="*/ 3948716 h 6540489"/>
                <a:gd name="connsiteX51" fmla="*/ 6262605 w 7305306"/>
                <a:gd name="connsiteY51" fmla="*/ 2994308 h 6540489"/>
                <a:gd name="connsiteX52" fmla="*/ 6126706 w 7305306"/>
                <a:gd name="connsiteY52" fmla="*/ 2317937 h 6540489"/>
                <a:gd name="connsiteX53" fmla="*/ 6025707 w 7305306"/>
                <a:gd name="connsiteY53" fmla="*/ 1770068 h 6540489"/>
                <a:gd name="connsiteX54" fmla="*/ 5025307 w 7305306"/>
                <a:gd name="connsiteY54" fmla="*/ 301304 h 6540489"/>
                <a:gd name="connsiteX55" fmla="*/ 3345993 w 7305306"/>
                <a:gd name="connsiteY55" fmla="*/ 193717 h 6540489"/>
                <a:gd name="connsiteX56" fmla="*/ 3345993 w 7305306"/>
                <a:gd name="connsiteY56" fmla="*/ 193717 h 6540489"/>
                <a:gd name="connsiteX57" fmla="*/ 3061253 w 7305306"/>
                <a:gd name="connsiteY57" fmla="*/ 372373 h 6540489"/>
                <a:gd name="connsiteX58" fmla="*/ 2571280 w 7305306"/>
                <a:gd name="connsiteY58" fmla="*/ 637236 h 6540489"/>
                <a:gd name="connsiteX59" fmla="*/ 1950493 w 7305306"/>
                <a:gd name="connsiteY59" fmla="*/ 606381 h 6540489"/>
                <a:gd name="connsiteX60" fmla="*/ 1777153 w 7305306"/>
                <a:gd name="connsiteY60" fmla="*/ 571020 h 6540489"/>
                <a:gd name="connsiteX61" fmla="*/ 1414065 w 7305306"/>
                <a:gd name="connsiteY61" fmla="*/ 538432 h 654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305306" h="6540489">
                  <a:moveTo>
                    <a:pt x="3046231" y="6540489"/>
                  </a:moveTo>
                  <a:cubicBezTo>
                    <a:pt x="3000931" y="6540489"/>
                    <a:pt x="2955516" y="6538178"/>
                    <a:pt x="2909870" y="6533555"/>
                  </a:cubicBezTo>
                  <a:cubicBezTo>
                    <a:pt x="2489579" y="6491029"/>
                    <a:pt x="2075644" y="6255981"/>
                    <a:pt x="1774264" y="5888848"/>
                  </a:cubicBezTo>
                  <a:cubicBezTo>
                    <a:pt x="1520033" y="5578917"/>
                    <a:pt x="1338373" y="5179542"/>
                    <a:pt x="1219115" y="4667959"/>
                  </a:cubicBezTo>
                  <a:cubicBezTo>
                    <a:pt x="1191612" y="4549973"/>
                    <a:pt x="1166189" y="4428635"/>
                    <a:pt x="1141575" y="4311342"/>
                  </a:cubicBezTo>
                  <a:cubicBezTo>
                    <a:pt x="1038033" y="3818018"/>
                    <a:pt x="931025" y="3308052"/>
                    <a:pt x="641085" y="2904518"/>
                  </a:cubicBezTo>
                  <a:cubicBezTo>
                    <a:pt x="573136" y="2810105"/>
                    <a:pt x="501836" y="2723089"/>
                    <a:pt x="432847" y="2638961"/>
                  </a:cubicBezTo>
                  <a:cubicBezTo>
                    <a:pt x="304575" y="2482609"/>
                    <a:pt x="183469" y="2334924"/>
                    <a:pt x="98301" y="2158117"/>
                  </a:cubicBezTo>
                  <a:cubicBezTo>
                    <a:pt x="-108088" y="1730084"/>
                    <a:pt x="19721" y="1168810"/>
                    <a:pt x="395405" y="852523"/>
                  </a:cubicBezTo>
                  <a:cubicBezTo>
                    <a:pt x="732147" y="569055"/>
                    <a:pt x="1250085" y="456154"/>
                    <a:pt x="1780967" y="550797"/>
                  </a:cubicBezTo>
                  <a:cubicBezTo>
                    <a:pt x="1838978" y="561197"/>
                    <a:pt x="1897913" y="573909"/>
                    <a:pt x="1955000" y="586274"/>
                  </a:cubicBezTo>
                  <a:cubicBezTo>
                    <a:pt x="2157692" y="630187"/>
                    <a:pt x="2367201" y="675601"/>
                    <a:pt x="2565733" y="617475"/>
                  </a:cubicBezTo>
                  <a:cubicBezTo>
                    <a:pt x="2738611" y="566860"/>
                    <a:pt x="2896927" y="459389"/>
                    <a:pt x="3049928" y="355385"/>
                  </a:cubicBezTo>
                  <a:cubicBezTo>
                    <a:pt x="3142723" y="292290"/>
                    <a:pt x="3238637" y="227114"/>
                    <a:pt x="3336632" y="175575"/>
                  </a:cubicBezTo>
                  <a:lnTo>
                    <a:pt x="3336632" y="175575"/>
                  </a:lnTo>
                  <a:cubicBezTo>
                    <a:pt x="3847290" y="-93217"/>
                    <a:pt x="4514417" y="-50576"/>
                    <a:pt x="5036285" y="284201"/>
                  </a:cubicBezTo>
                  <a:cubicBezTo>
                    <a:pt x="5522791" y="596328"/>
                    <a:pt x="5890618" y="1136223"/>
                    <a:pt x="6045468" y="1765330"/>
                  </a:cubicBezTo>
                  <a:cubicBezTo>
                    <a:pt x="6089958" y="1946296"/>
                    <a:pt x="6118848" y="2133734"/>
                    <a:pt x="6146814" y="2314932"/>
                  </a:cubicBezTo>
                  <a:cubicBezTo>
                    <a:pt x="6181251" y="2538540"/>
                    <a:pt x="6216843" y="2769775"/>
                    <a:pt x="6282134" y="2988530"/>
                  </a:cubicBezTo>
                  <a:cubicBezTo>
                    <a:pt x="6403356" y="3394953"/>
                    <a:pt x="6626849" y="3730076"/>
                    <a:pt x="6911473" y="3932075"/>
                  </a:cubicBezTo>
                  <a:cubicBezTo>
                    <a:pt x="7071177" y="4045439"/>
                    <a:pt x="7191358" y="4148518"/>
                    <a:pt x="7259192" y="4282683"/>
                  </a:cubicBezTo>
                  <a:cubicBezTo>
                    <a:pt x="7330723" y="4424475"/>
                    <a:pt x="7318474" y="4615611"/>
                    <a:pt x="7226373" y="4793919"/>
                  </a:cubicBezTo>
                  <a:cubicBezTo>
                    <a:pt x="7141321" y="4958592"/>
                    <a:pt x="7000916" y="5092179"/>
                    <a:pt x="6874840" y="5201036"/>
                  </a:cubicBezTo>
                  <a:cubicBezTo>
                    <a:pt x="6449234" y="5568748"/>
                    <a:pt x="5949554" y="5772479"/>
                    <a:pt x="5483039" y="5772479"/>
                  </a:cubicBezTo>
                  <a:cubicBezTo>
                    <a:pt x="5436122" y="5772479"/>
                    <a:pt x="5389782" y="5770399"/>
                    <a:pt x="5343674" y="5766239"/>
                  </a:cubicBezTo>
                  <a:cubicBezTo>
                    <a:pt x="5265555" y="5759190"/>
                    <a:pt x="5184201" y="5753296"/>
                    <a:pt x="5105621" y="5747634"/>
                  </a:cubicBezTo>
                  <a:cubicBezTo>
                    <a:pt x="4972611" y="5738042"/>
                    <a:pt x="4834980" y="5728104"/>
                    <a:pt x="4706362" y="5712157"/>
                  </a:cubicBezTo>
                  <a:cubicBezTo>
                    <a:pt x="4530711" y="5690316"/>
                    <a:pt x="4314730" y="5675062"/>
                    <a:pt x="4202175" y="5752718"/>
                  </a:cubicBezTo>
                  <a:cubicBezTo>
                    <a:pt x="4129834" y="5802640"/>
                    <a:pt x="4093895" y="5876136"/>
                    <a:pt x="4055992" y="5953908"/>
                  </a:cubicBezTo>
                  <a:cubicBezTo>
                    <a:pt x="4041431" y="5983723"/>
                    <a:pt x="4026408" y="6014577"/>
                    <a:pt x="4009190" y="6043814"/>
                  </a:cubicBezTo>
                  <a:cubicBezTo>
                    <a:pt x="3909577" y="6212993"/>
                    <a:pt x="3751954" y="6348545"/>
                    <a:pt x="3553307" y="6436023"/>
                  </a:cubicBezTo>
                  <a:cubicBezTo>
                    <a:pt x="3396723" y="6505128"/>
                    <a:pt x="3223730" y="6540489"/>
                    <a:pt x="3046231" y="6540489"/>
                  </a:cubicBezTo>
                  <a:close/>
                  <a:moveTo>
                    <a:pt x="1414065" y="538432"/>
                  </a:moveTo>
                  <a:cubicBezTo>
                    <a:pt x="1023357" y="538432"/>
                    <a:pt x="663157" y="653761"/>
                    <a:pt x="408464" y="868124"/>
                  </a:cubicBezTo>
                  <a:cubicBezTo>
                    <a:pt x="39712" y="1178518"/>
                    <a:pt x="-85670" y="1729275"/>
                    <a:pt x="116675" y="2149104"/>
                  </a:cubicBezTo>
                  <a:cubicBezTo>
                    <a:pt x="200803" y="2323714"/>
                    <a:pt x="321216" y="2470475"/>
                    <a:pt x="448678" y="2625903"/>
                  </a:cubicBezTo>
                  <a:cubicBezTo>
                    <a:pt x="517899" y="2710262"/>
                    <a:pt x="589430" y="2797509"/>
                    <a:pt x="657726" y="2892499"/>
                  </a:cubicBezTo>
                  <a:cubicBezTo>
                    <a:pt x="950208" y="3299501"/>
                    <a:pt x="1057678" y="3811777"/>
                    <a:pt x="1161682" y="4307066"/>
                  </a:cubicBezTo>
                  <a:cubicBezTo>
                    <a:pt x="1186296" y="4424244"/>
                    <a:pt x="1211719" y="4545466"/>
                    <a:pt x="1239223" y="4663221"/>
                  </a:cubicBezTo>
                  <a:cubicBezTo>
                    <a:pt x="1357787" y="5171684"/>
                    <a:pt x="1538060" y="5568285"/>
                    <a:pt x="1790327" y="5875789"/>
                  </a:cubicBezTo>
                  <a:cubicBezTo>
                    <a:pt x="2088356" y="6238763"/>
                    <a:pt x="2497206" y="6471038"/>
                    <a:pt x="2912181" y="6513102"/>
                  </a:cubicBezTo>
                  <a:cubicBezTo>
                    <a:pt x="3369104" y="6559441"/>
                    <a:pt x="3792747" y="6371194"/>
                    <a:pt x="3991509" y="6033644"/>
                  </a:cubicBezTo>
                  <a:cubicBezTo>
                    <a:pt x="4008381" y="6005101"/>
                    <a:pt x="4023172" y="5974593"/>
                    <a:pt x="4037617" y="5945125"/>
                  </a:cubicBezTo>
                  <a:cubicBezTo>
                    <a:pt x="4075059" y="5868393"/>
                    <a:pt x="4113771" y="5789004"/>
                    <a:pt x="4190619" y="5735962"/>
                  </a:cubicBezTo>
                  <a:cubicBezTo>
                    <a:pt x="4308143" y="5654955"/>
                    <a:pt x="4518577" y="5668244"/>
                    <a:pt x="4709020" y="5691934"/>
                  </a:cubicBezTo>
                  <a:cubicBezTo>
                    <a:pt x="4837060" y="5707881"/>
                    <a:pt x="4974345" y="5717820"/>
                    <a:pt x="5107123" y="5727411"/>
                  </a:cubicBezTo>
                  <a:cubicBezTo>
                    <a:pt x="5185819" y="5733073"/>
                    <a:pt x="5267173" y="5738967"/>
                    <a:pt x="5345523" y="5746016"/>
                  </a:cubicBezTo>
                  <a:cubicBezTo>
                    <a:pt x="5844741" y="5790969"/>
                    <a:pt x="6397348" y="5586775"/>
                    <a:pt x="6861435" y="5185667"/>
                  </a:cubicBezTo>
                  <a:cubicBezTo>
                    <a:pt x="6986008" y="5077965"/>
                    <a:pt x="7124680" y="4946227"/>
                    <a:pt x="7208115" y="4784559"/>
                  </a:cubicBezTo>
                  <a:cubicBezTo>
                    <a:pt x="7297211" y="4612144"/>
                    <a:pt x="7309461" y="4427942"/>
                    <a:pt x="7240934" y="4291928"/>
                  </a:cubicBezTo>
                  <a:cubicBezTo>
                    <a:pt x="7175065" y="4161461"/>
                    <a:pt x="7056847" y="4060346"/>
                    <a:pt x="6899686" y="3948716"/>
                  </a:cubicBezTo>
                  <a:cubicBezTo>
                    <a:pt x="6611364" y="3744059"/>
                    <a:pt x="6385098" y="3405122"/>
                    <a:pt x="6262605" y="2994308"/>
                  </a:cubicBezTo>
                  <a:cubicBezTo>
                    <a:pt x="6196967" y="2774166"/>
                    <a:pt x="6161259" y="2542238"/>
                    <a:pt x="6126706" y="2317937"/>
                  </a:cubicBezTo>
                  <a:cubicBezTo>
                    <a:pt x="6098857" y="2137086"/>
                    <a:pt x="6070083" y="1950110"/>
                    <a:pt x="6025707" y="1770068"/>
                  </a:cubicBezTo>
                  <a:cubicBezTo>
                    <a:pt x="5872129" y="1146045"/>
                    <a:pt x="5507537" y="610657"/>
                    <a:pt x="5025307" y="301304"/>
                  </a:cubicBezTo>
                  <a:cubicBezTo>
                    <a:pt x="4509217" y="-29428"/>
                    <a:pt x="3850179" y="-71723"/>
                    <a:pt x="3345993" y="193717"/>
                  </a:cubicBezTo>
                  <a:lnTo>
                    <a:pt x="3345993" y="193717"/>
                  </a:lnTo>
                  <a:cubicBezTo>
                    <a:pt x="3249038" y="244795"/>
                    <a:pt x="3153585" y="309624"/>
                    <a:pt x="3061253" y="372373"/>
                  </a:cubicBezTo>
                  <a:cubicBezTo>
                    <a:pt x="2906866" y="477301"/>
                    <a:pt x="2747278" y="585696"/>
                    <a:pt x="2571280" y="637236"/>
                  </a:cubicBezTo>
                  <a:cubicBezTo>
                    <a:pt x="2367779" y="696749"/>
                    <a:pt x="2155612" y="650872"/>
                    <a:pt x="1950493" y="606381"/>
                  </a:cubicBezTo>
                  <a:cubicBezTo>
                    <a:pt x="1893638" y="594016"/>
                    <a:pt x="1834818" y="581305"/>
                    <a:pt x="1777153" y="571020"/>
                  </a:cubicBezTo>
                  <a:cubicBezTo>
                    <a:pt x="1654776" y="549179"/>
                    <a:pt x="1532976" y="538432"/>
                    <a:pt x="1414065" y="53843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6" name="任意多边形: 形状 55">
              <a:extLst>
                <a:ext uri="{FF2B5EF4-FFF2-40B4-BE49-F238E27FC236}">
                  <a16:creationId xmlns:a16="http://schemas.microsoft.com/office/drawing/2014/main" id="{1BEEB898-B8AD-C216-92DA-71FB801FAD72}"/>
                </a:ext>
              </a:extLst>
            </p:cNvPr>
            <p:cNvSpPr/>
            <p:nvPr/>
          </p:nvSpPr>
          <p:spPr>
            <a:xfrm>
              <a:off x="8064644" y="-2636995"/>
              <a:ext cx="7129084" cy="6356046"/>
            </a:xfrm>
            <a:custGeom>
              <a:avLst/>
              <a:gdLst>
                <a:gd name="connsiteX0" fmla="*/ 2902187 w 7129084"/>
                <a:gd name="connsiteY0" fmla="*/ 6356047 h 6356046"/>
                <a:gd name="connsiteX1" fmla="*/ 2754848 w 7129084"/>
                <a:gd name="connsiteY1" fmla="*/ 6347958 h 6356046"/>
                <a:gd name="connsiteX2" fmla="*/ 1651830 w 7129084"/>
                <a:gd name="connsiteY2" fmla="*/ 5719891 h 6356046"/>
                <a:gd name="connsiteX3" fmla="*/ 1116326 w 7129084"/>
                <a:gd name="connsiteY3" fmla="*/ 4530897 h 6356046"/>
                <a:gd name="connsiteX4" fmla="*/ 1046759 w 7129084"/>
                <a:gd name="connsiteY4" fmla="*/ 4207561 h 6356046"/>
                <a:gd name="connsiteX5" fmla="*/ 568573 w 7129084"/>
                <a:gd name="connsiteY5" fmla="*/ 2822231 h 6356046"/>
                <a:gd name="connsiteX6" fmla="*/ 400780 w 7129084"/>
                <a:gd name="connsiteY6" fmla="*/ 2588107 h 6356046"/>
                <a:gd name="connsiteX7" fmla="*/ 87267 w 7129084"/>
                <a:gd name="connsiteY7" fmla="*/ 2093626 h 6356046"/>
                <a:gd name="connsiteX8" fmla="*/ 30065 w 7129084"/>
                <a:gd name="connsiteY8" fmla="*/ 1421993 h 6356046"/>
                <a:gd name="connsiteX9" fmla="*/ 386567 w 7129084"/>
                <a:gd name="connsiteY9" fmla="*/ 838879 h 6356046"/>
                <a:gd name="connsiteX10" fmla="*/ 1733069 w 7129084"/>
                <a:gd name="connsiteY10" fmla="*/ 545010 h 6356046"/>
                <a:gd name="connsiteX11" fmla="*/ 1899244 w 7129084"/>
                <a:gd name="connsiteY11" fmla="*/ 577136 h 6356046"/>
                <a:gd name="connsiteX12" fmla="*/ 2495185 w 7129084"/>
                <a:gd name="connsiteY12" fmla="*/ 599555 h 6356046"/>
                <a:gd name="connsiteX13" fmla="*/ 2965629 w 7129084"/>
                <a:gd name="connsiteY13" fmla="*/ 345901 h 6356046"/>
                <a:gd name="connsiteX14" fmla="*/ 3268165 w 7129084"/>
                <a:gd name="connsiteY14" fmla="*/ 161814 h 6356046"/>
                <a:gd name="connsiteX15" fmla="*/ 4932225 w 7129084"/>
                <a:gd name="connsiteY15" fmla="*/ 286157 h 6356046"/>
                <a:gd name="connsiteX16" fmla="*/ 5914714 w 7129084"/>
                <a:gd name="connsiteY16" fmla="*/ 1745098 h 6356046"/>
                <a:gd name="connsiteX17" fmla="*/ 6012478 w 7129084"/>
                <a:gd name="connsiteY17" fmla="*/ 2280949 h 6356046"/>
                <a:gd name="connsiteX18" fmla="*/ 6152767 w 7129084"/>
                <a:gd name="connsiteY18" fmla="*/ 2970609 h 6356046"/>
                <a:gd name="connsiteX19" fmla="*/ 6774940 w 7129084"/>
                <a:gd name="connsiteY19" fmla="*/ 3900287 h 6356046"/>
                <a:gd name="connsiteX20" fmla="*/ 7098508 w 7129084"/>
                <a:gd name="connsiteY20" fmla="*/ 4272274 h 6356046"/>
                <a:gd name="connsiteX21" fmla="*/ 7029172 w 7129084"/>
                <a:gd name="connsiteY21" fmla="*/ 4768141 h 6356046"/>
                <a:gd name="connsiteX22" fmla="*/ 6670475 w 7129084"/>
                <a:gd name="connsiteY22" fmla="*/ 5154919 h 6356046"/>
                <a:gd name="connsiteX23" fmla="*/ 5317848 w 7129084"/>
                <a:gd name="connsiteY23" fmla="*/ 5714344 h 6356046"/>
                <a:gd name="connsiteX24" fmla="*/ 5176518 w 7129084"/>
                <a:gd name="connsiteY24" fmla="*/ 5707757 h 6356046"/>
                <a:gd name="connsiteX25" fmla="*/ 4940545 w 7129084"/>
                <a:gd name="connsiteY25" fmla="*/ 5690192 h 6356046"/>
                <a:gd name="connsiteX26" fmla="*/ 4519561 w 7129084"/>
                <a:gd name="connsiteY26" fmla="*/ 5649862 h 6356046"/>
                <a:gd name="connsiteX27" fmla="*/ 4012369 w 7129084"/>
                <a:gd name="connsiteY27" fmla="*/ 5650555 h 6356046"/>
                <a:gd name="connsiteX28" fmla="*/ 3868844 w 7129084"/>
                <a:gd name="connsiteY28" fmla="*/ 5825628 h 6356046"/>
                <a:gd name="connsiteX29" fmla="*/ 3825509 w 7129084"/>
                <a:gd name="connsiteY29" fmla="*/ 5902013 h 6356046"/>
                <a:gd name="connsiteX30" fmla="*/ 2902187 w 7129084"/>
                <a:gd name="connsiteY30" fmla="*/ 6356047 h 6356046"/>
                <a:gd name="connsiteX31" fmla="*/ 1378531 w 7129084"/>
                <a:gd name="connsiteY31" fmla="*/ 534610 h 6356046"/>
                <a:gd name="connsiteX32" fmla="*/ 399163 w 7129084"/>
                <a:gd name="connsiteY32" fmla="*/ 854248 h 6356046"/>
                <a:gd name="connsiteX33" fmla="*/ 105294 w 7129084"/>
                <a:gd name="connsiteY33" fmla="*/ 2085537 h 6356046"/>
                <a:gd name="connsiteX34" fmla="*/ 416728 w 7129084"/>
                <a:gd name="connsiteY34" fmla="*/ 2576435 h 6356046"/>
                <a:gd name="connsiteX35" fmla="*/ 584983 w 7129084"/>
                <a:gd name="connsiteY35" fmla="*/ 2811252 h 6356046"/>
                <a:gd name="connsiteX36" fmla="*/ 1066289 w 7129084"/>
                <a:gd name="connsiteY36" fmla="*/ 4203632 h 6356046"/>
                <a:gd name="connsiteX37" fmla="*/ 1135740 w 7129084"/>
                <a:gd name="connsiteY37" fmla="*/ 4526621 h 6356046"/>
                <a:gd name="connsiteX38" fmla="*/ 1667200 w 7129084"/>
                <a:gd name="connsiteY38" fmla="*/ 5707410 h 6356046"/>
                <a:gd name="connsiteX39" fmla="*/ 2757044 w 7129084"/>
                <a:gd name="connsiteY39" fmla="*/ 6328313 h 6356046"/>
                <a:gd name="connsiteX40" fmla="*/ 3808984 w 7129084"/>
                <a:gd name="connsiteY40" fmla="*/ 5891266 h 6356046"/>
                <a:gd name="connsiteX41" fmla="*/ 3851510 w 7129084"/>
                <a:gd name="connsiteY41" fmla="*/ 5816153 h 6356046"/>
                <a:gd name="connsiteX42" fmla="*/ 4002893 w 7129084"/>
                <a:gd name="connsiteY42" fmla="*/ 5632990 h 6356046"/>
                <a:gd name="connsiteX43" fmla="*/ 4522912 w 7129084"/>
                <a:gd name="connsiteY43" fmla="*/ 5629986 h 6356046"/>
                <a:gd name="connsiteX44" fmla="*/ 4942047 w 7129084"/>
                <a:gd name="connsiteY44" fmla="*/ 5670085 h 6356046"/>
                <a:gd name="connsiteX45" fmla="*/ 5178598 w 7129084"/>
                <a:gd name="connsiteY45" fmla="*/ 5687650 h 6356046"/>
                <a:gd name="connsiteX46" fmla="*/ 6657878 w 7129084"/>
                <a:gd name="connsiteY46" fmla="*/ 5139319 h 6356046"/>
                <a:gd name="connsiteX47" fmla="*/ 7012300 w 7129084"/>
                <a:gd name="connsiteY47" fmla="*/ 4757625 h 6356046"/>
                <a:gd name="connsiteX48" fmla="*/ 7080365 w 7129084"/>
                <a:gd name="connsiteY48" fmla="*/ 4279439 h 6356046"/>
                <a:gd name="connsiteX49" fmla="*/ 6763384 w 7129084"/>
                <a:gd name="connsiteY49" fmla="*/ 3915888 h 6356046"/>
                <a:gd name="connsiteX50" fmla="*/ 6134046 w 7129084"/>
                <a:gd name="connsiteY50" fmla="*/ 2976156 h 6356046"/>
                <a:gd name="connsiteX51" fmla="*/ 5993063 w 7129084"/>
                <a:gd name="connsiteY51" fmla="*/ 2283607 h 6356046"/>
                <a:gd name="connsiteX52" fmla="*/ 5895531 w 7129084"/>
                <a:gd name="connsiteY52" fmla="*/ 1749489 h 6356046"/>
                <a:gd name="connsiteX53" fmla="*/ 4921478 w 7129084"/>
                <a:gd name="connsiteY53" fmla="*/ 302566 h 6356046"/>
                <a:gd name="connsiteX54" fmla="*/ 3277178 w 7129084"/>
                <a:gd name="connsiteY54" fmla="*/ 179379 h 6356046"/>
                <a:gd name="connsiteX55" fmla="*/ 3272671 w 7129084"/>
                <a:gd name="connsiteY55" fmla="*/ 170481 h 6356046"/>
                <a:gd name="connsiteX56" fmla="*/ 3277178 w 7129084"/>
                <a:gd name="connsiteY56" fmla="*/ 179379 h 6356046"/>
                <a:gd name="connsiteX57" fmla="*/ 2976723 w 7129084"/>
                <a:gd name="connsiteY57" fmla="*/ 362311 h 6356046"/>
                <a:gd name="connsiteX58" fmla="*/ 2501194 w 7129084"/>
                <a:gd name="connsiteY58" fmla="*/ 618391 h 6356046"/>
                <a:gd name="connsiteX59" fmla="*/ 1895315 w 7129084"/>
                <a:gd name="connsiteY59" fmla="*/ 596550 h 6356046"/>
                <a:gd name="connsiteX60" fmla="*/ 1729833 w 7129084"/>
                <a:gd name="connsiteY60" fmla="*/ 564656 h 6356046"/>
                <a:gd name="connsiteX61" fmla="*/ 1378531 w 7129084"/>
                <a:gd name="connsiteY61" fmla="*/ 534610 h 635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084" h="6356046">
                  <a:moveTo>
                    <a:pt x="2902187" y="6356047"/>
                  </a:moveTo>
                  <a:cubicBezTo>
                    <a:pt x="2853536" y="6356047"/>
                    <a:pt x="2804423" y="6353390"/>
                    <a:pt x="2754848" y="6347958"/>
                  </a:cubicBezTo>
                  <a:cubicBezTo>
                    <a:pt x="2344380" y="6303236"/>
                    <a:pt x="1942347" y="6074313"/>
                    <a:pt x="1651830" y="5719891"/>
                  </a:cubicBezTo>
                  <a:cubicBezTo>
                    <a:pt x="1404879" y="5418627"/>
                    <a:pt x="1229806" y="5029653"/>
                    <a:pt x="1116326" y="4530897"/>
                  </a:cubicBezTo>
                  <a:cubicBezTo>
                    <a:pt x="1091943" y="4423657"/>
                    <a:pt x="1068947" y="4313760"/>
                    <a:pt x="1046759" y="4207561"/>
                  </a:cubicBezTo>
                  <a:cubicBezTo>
                    <a:pt x="945760" y="3724059"/>
                    <a:pt x="841410" y="3224032"/>
                    <a:pt x="568573" y="2822231"/>
                  </a:cubicBezTo>
                  <a:cubicBezTo>
                    <a:pt x="512411" y="2739490"/>
                    <a:pt x="455671" y="2662527"/>
                    <a:pt x="400780" y="2588107"/>
                  </a:cubicBezTo>
                  <a:cubicBezTo>
                    <a:pt x="280829" y="2425283"/>
                    <a:pt x="167465" y="2271588"/>
                    <a:pt x="87267" y="2093626"/>
                  </a:cubicBezTo>
                  <a:cubicBezTo>
                    <a:pt x="-4256" y="1890703"/>
                    <a:pt x="-24595" y="1652188"/>
                    <a:pt x="30065" y="1421993"/>
                  </a:cubicBezTo>
                  <a:cubicBezTo>
                    <a:pt x="84840" y="1191336"/>
                    <a:pt x="211378" y="984253"/>
                    <a:pt x="386567" y="838879"/>
                  </a:cubicBezTo>
                  <a:cubicBezTo>
                    <a:pt x="717645" y="563847"/>
                    <a:pt x="1208543" y="456723"/>
                    <a:pt x="1733069" y="545010"/>
                  </a:cubicBezTo>
                  <a:cubicBezTo>
                    <a:pt x="1788422" y="554371"/>
                    <a:pt x="1844815" y="565927"/>
                    <a:pt x="1899244" y="577136"/>
                  </a:cubicBezTo>
                  <a:cubicBezTo>
                    <a:pt x="2097197" y="617813"/>
                    <a:pt x="2301854" y="659877"/>
                    <a:pt x="2495185" y="599555"/>
                  </a:cubicBezTo>
                  <a:cubicBezTo>
                    <a:pt x="2661245" y="547784"/>
                    <a:pt x="2815979" y="445167"/>
                    <a:pt x="2965629" y="345901"/>
                  </a:cubicBezTo>
                  <a:cubicBezTo>
                    <a:pt x="3063624" y="280956"/>
                    <a:pt x="3164969" y="213701"/>
                    <a:pt x="3268165" y="161814"/>
                  </a:cubicBezTo>
                  <a:cubicBezTo>
                    <a:pt x="3773738" y="-92648"/>
                    <a:pt x="4426998" y="-43882"/>
                    <a:pt x="4932225" y="286157"/>
                  </a:cubicBezTo>
                  <a:cubicBezTo>
                    <a:pt x="5406944" y="596203"/>
                    <a:pt x="5765064" y="1127894"/>
                    <a:pt x="5914714" y="1745098"/>
                  </a:cubicBezTo>
                  <a:cubicBezTo>
                    <a:pt x="5957471" y="1921558"/>
                    <a:pt x="5985436" y="2104258"/>
                    <a:pt x="6012478" y="2280949"/>
                  </a:cubicBezTo>
                  <a:cubicBezTo>
                    <a:pt x="6047607" y="2510219"/>
                    <a:pt x="6083893" y="2747348"/>
                    <a:pt x="6152767" y="2970609"/>
                  </a:cubicBezTo>
                  <a:cubicBezTo>
                    <a:pt x="6273295" y="3361085"/>
                    <a:pt x="6494246" y="3691240"/>
                    <a:pt x="6774940" y="3900287"/>
                  </a:cubicBezTo>
                  <a:cubicBezTo>
                    <a:pt x="6943542" y="4025785"/>
                    <a:pt x="7046390" y="4144003"/>
                    <a:pt x="7098508" y="4272274"/>
                  </a:cubicBezTo>
                  <a:cubicBezTo>
                    <a:pt x="7156519" y="4414875"/>
                    <a:pt x="7131211" y="4595610"/>
                    <a:pt x="7029172" y="4768141"/>
                  </a:cubicBezTo>
                  <a:cubicBezTo>
                    <a:pt x="6940653" y="4917675"/>
                    <a:pt x="6804524" y="5042364"/>
                    <a:pt x="6670475" y="5154919"/>
                  </a:cubicBezTo>
                  <a:cubicBezTo>
                    <a:pt x="6413354" y="5370785"/>
                    <a:pt x="5910669" y="5714344"/>
                    <a:pt x="5317848" y="5714344"/>
                  </a:cubicBezTo>
                  <a:cubicBezTo>
                    <a:pt x="5271277" y="5714344"/>
                    <a:pt x="5224129" y="5712264"/>
                    <a:pt x="5176518" y="5707757"/>
                  </a:cubicBezTo>
                  <a:cubicBezTo>
                    <a:pt x="5099209" y="5700477"/>
                    <a:pt x="5018548" y="5695277"/>
                    <a:pt x="4940545" y="5690192"/>
                  </a:cubicBezTo>
                  <a:cubicBezTo>
                    <a:pt x="4799793" y="5681063"/>
                    <a:pt x="4654188" y="5671587"/>
                    <a:pt x="4519561" y="5649862"/>
                  </a:cubicBezTo>
                  <a:cubicBezTo>
                    <a:pt x="4320683" y="5617852"/>
                    <a:pt x="4117644" y="5591388"/>
                    <a:pt x="4012369" y="5650555"/>
                  </a:cubicBezTo>
                  <a:cubicBezTo>
                    <a:pt x="3940606" y="5690885"/>
                    <a:pt x="3905707" y="5756408"/>
                    <a:pt x="3868844" y="5825628"/>
                  </a:cubicBezTo>
                  <a:cubicBezTo>
                    <a:pt x="3855324" y="5850935"/>
                    <a:pt x="3841456" y="5877168"/>
                    <a:pt x="3825509" y="5902013"/>
                  </a:cubicBezTo>
                  <a:cubicBezTo>
                    <a:pt x="3644196" y="6186059"/>
                    <a:pt x="3291854" y="6356047"/>
                    <a:pt x="2902187" y="6356047"/>
                  </a:cubicBezTo>
                  <a:close/>
                  <a:moveTo>
                    <a:pt x="1378531" y="534610"/>
                  </a:moveTo>
                  <a:cubicBezTo>
                    <a:pt x="996029" y="534610"/>
                    <a:pt x="650736" y="645201"/>
                    <a:pt x="399163" y="854248"/>
                  </a:cubicBezTo>
                  <a:cubicBezTo>
                    <a:pt x="46936" y="1146730"/>
                    <a:pt x="-79370" y="1676109"/>
                    <a:pt x="105294" y="2085537"/>
                  </a:cubicBezTo>
                  <a:cubicBezTo>
                    <a:pt x="184684" y="2261535"/>
                    <a:pt x="297354" y="2414536"/>
                    <a:pt x="416728" y="2576435"/>
                  </a:cubicBezTo>
                  <a:cubicBezTo>
                    <a:pt x="471734" y="2651087"/>
                    <a:pt x="528589" y="2728165"/>
                    <a:pt x="584983" y="2811252"/>
                  </a:cubicBezTo>
                  <a:cubicBezTo>
                    <a:pt x="860015" y="3216289"/>
                    <a:pt x="964827" y="3718165"/>
                    <a:pt x="1066289" y="4203632"/>
                  </a:cubicBezTo>
                  <a:cubicBezTo>
                    <a:pt x="1088476" y="4309831"/>
                    <a:pt x="1111357" y="4419613"/>
                    <a:pt x="1135740" y="4526621"/>
                  </a:cubicBezTo>
                  <a:cubicBezTo>
                    <a:pt x="1248411" y="5022257"/>
                    <a:pt x="1422329" y="5408573"/>
                    <a:pt x="1667200" y="5707410"/>
                  </a:cubicBezTo>
                  <a:cubicBezTo>
                    <a:pt x="1954481" y="6057788"/>
                    <a:pt x="2351776" y="6284054"/>
                    <a:pt x="2757044" y="6328313"/>
                  </a:cubicBezTo>
                  <a:cubicBezTo>
                    <a:pt x="3196055" y="6376155"/>
                    <a:pt x="3608950" y="6204664"/>
                    <a:pt x="3808984" y="5891266"/>
                  </a:cubicBezTo>
                  <a:cubicBezTo>
                    <a:pt x="3824469" y="5866998"/>
                    <a:pt x="3838221" y="5841229"/>
                    <a:pt x="3851510" y="5816153"/>
                  </a:cubicBezTo>
                  <a:cubicBezTo>
                    <a:pt x="3888142" y="5747394"/>
                    <a:pt x="3926046" y="5676210"/>
                    <a:pt x="4002893" y="5632990"/>
                  </a:cubicBezTo>
                  <a:cubicBezTo>
                    <a:pt x="4113715" y="5570819"/>
                    <a:pt x="4320567" y="5597398"/>
                    <a:pt x="4522912" y="5629986"/>
                  </a:cubicBezTo>
                  <a:cubicBezTo>
                    <a:pt x="4656615" y="5651595"/>
                    <a:pt x="4801758" y="5660956"/>
                    <a:pt x="4942047" y="5670085"/>
                  </a:cubicBezTo>
                  <a:cubicBezTo>
                    <a:pt x="5020166" y="5675169"/>
                    <a:pt x="5100942" y="5680369"/>
                    <a:pt x="5178598" y="5687650"/>
                  </a:cubicBezTo>
                  <a:cubicBezTo>
                    <a:pt x="5825039" y="5748319"/>
                    <a:pt x="6382962" y="5370207"/>
                    <a:pt x="6657878" y="5139319"/>
                  </a:cubicBezTo>
                  <a:cubicBezTo>
                    <a:pt x="6790541" y="5027919"/>
                    <a:pt x="6925284" y="4904617"/>
                    <a:pt x="7012300" y="4757625"/>
                  </a:cubicBezTo>
                  <a:cubicBezTo>
                    <a:pt x="7111219" y="4590526"/>
                    <a:pt x="7136065" y="4416262"/>
                    <a:pt x="7080365" y="4279439"/>
                  </a:cubicBezTo>
                  <a:cubicBezTo>
                    <a:pt x="7029634" y="4154634"/>
                    <a:pt x="6928866" y="4039075"/>
                    <a:pt x="6763384" y="3915888"/>
                  </a:cubicBezTo>
                  <a:cubicBezTo>
                    <a:pt x="6479338" y="3704414"/>
                    <a:pt x="6255846" y="3370677"/>
                    <a:pt x="6134046" y="2976156"/>
                  </a:cubicBezTo>
                  <a:cubicBezTo>
                    <a:pt x="6064710" y="2751508"/>
                    <a:pt x="6028309" y="2513686"/>
                    <a:pt x="5993063" y="2283607"/>
                  </a:cubicBezTo>
                  <a:cubicBezTo>
                    <a:pt x="5966022" y="2107378"/>
                    <a:pt x="5938172" y="1925025"/>
                    <a:pt x="5895531" y="1749489"/>
                  </a:cubicBezTo>
                  <a:cubicBezTo>
                    <a:pt x="5747152" y="1137254"/>
                    <a:pt x="5392153" y="609839"/>
                    <a:pt x="4921478" y="302566"/>
                  </a:cubicBezTo>
                  <a:cubicBezTo>
                    <a:pt x="4422028" y="-23543"/>
                    <a:pt x="3776627" y="-71963"/>
                    <a:pt x="3277178" y="179379"/>
                  </a:cubicBezTo>
                  <a:lnTo>
                    <a:pt x="3272671" y="170481"/>
                  </a:lnTo>
                  <a:lnTo>
                    <a:pt x="3277178" y="179379"/>
                  </a:lnTo>
                  <a:cubicBezTo>
                    <a:pt x="3175023" y="230804"/>
                    <a:pt x="3074255" y="297597"/>
                    <a:pt x="2976723" y="362311"/>
                  </a:cubicBezTo>
                  <a:cubicBezTo>
                    <a:pt x="2825917" y="462270"/>
                    <a:pt x="2669912" y="565696"/>
                    <a:pt x="2501194" y="618391"/>
                  </a:cubicBezTo>
                  <a:cubicBezTo>
                    <a:pt x="2302894" y="680215"/>
                    <a:pt x="2095695" y="637689"/>
                    <a:pt x="1895315" y="596550"/>
                  </a:cubicBezTo>
                  <a:cubicBezTo>
                    <a:pt x="1841001" y="585456"/>
                    <a:pt x="1784955" y="573900"/>
                    <a:pt x="1729833" y="564656"/>
                  </a:cubicBezTo>
                  <a:cubicBezTo>
                    <a:pt x="1610460" y="544433"/>
                    <a:pt x="1492820" y="534610"/>
                    <a:pt x="1378531" y="5346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7" name="任意多边形: 形状 56">
              <a:extLst>
                <a:ext uri="{FF2B5EF4-FFF2-40B4-BE49-F238E27FC236}">
                  <a16:creationId xmlns:a16="http://schemas.microsoft.com/office/drawing/2014/main" id="{34AC0079-D561-D445-D755-B3C0BF7F3BE7}"/>
                </a:ext>
              </a:extLst>
            </p:cNvPr>
            <p:cNvSpPr/>
            <p:nvPr/>
          </p:nvSpPr>
          <p:spPr>
            <a:xfrm>
              <a:off x="8161785" y="-2606264"/>
              <a:ext cx="6957104" cy="6172431"/>
            </a:xfrm>
            <a:custGeom>
              <a:avLst/>
              <a:gdLst>
                <a:gd name="connsiteX0" fmla="*/ 2762058 w 6957104"/>
                <a:gd name="connsiteY0" fmla="*/ 6172432 h 6172431"/>
                <a:gd name="connsiteX1" fmla="*/ 2600158 w 6957104"/>
                <a:gd name="connsiteY1" fmla="*/ 6162840 h 6172431"/>
                <a:gd name="connsiteX2" fmla="*/ 1529613 w 6957104"/>
                <a:gd name="connsiteY2" fmla="*/ 5551413 h 6172431"/>
                <a:gd name="connsiteX3" fmla="*/ 1013754 w 6957104"/>
                <a:gd name="connsiteY3" fmla="*/ 4394314 h 6172431"/>
                <a:gd name="connsiteX4" fmla="*/ 953316 w 6957104"/>
                <a:gd name="connsiteY4" fmla="*/ 4109343 h 6172431"/>
                <a:gd name="connsiteX5" fmla="*/ 496278 w 6957104"/>
                <a:gd name="connsiteY5" fmla="*/ 2740538 h 6172431"/>
                <a:gd name="connsiteX6" fmla="*/ 388229 w 6957104"/>
                <a:gd name="connsiteY6" fmla="*/ 2574363 h 6172431"/>
                <a:gd name="connsiteX7" fmla="*/ 76449 w 6957104"/>
                <a:gd name="connsiteY7" fmla="*/ 2029615 h 6172431"/>
                <a:gd name="connsiteX8" fmla="*/ 377944 w 6957104"/>
                <a:gd name="connsiteY8" fmla="*/ 825829 h 6172431"/>
                <a:gd name="connsiteX9" fmla="*/ 1685619 w 6957104"/>
                <a:gd name="connsiteY9" fmla="*/ 539703 h 6172431"/>
                <a:gd name="connsiteX10" fmla="*/ 1843704 w 6957104"/>
                <a:gd name="connsiteY10" fmla="*/ 568362 h 6172431"/>
                <a:gd name="connsiteX11" fmla="*/ 2425201 w 6957104"/>
                <a:gd name="connsiteY11" fmla="*/ 581882 h 6172431"/>
                <a:gd name="connsiteX12" fmla="*/ 2880160 w 6957104"/>
                <a:gd name="connsiteY12" fmla="*/ 337358 h 6172431"/>
                <a:gd name="connsiteX13" fmla="*/ 3200376 w 6957104"/>
                <a:gd name="connsiteY13" fmla="*/ 148302 h 6172431"/>
                <a:gd name="connsiteX14" fmla="*/ 3204536 w 6957104"/>
                <a:gd name="connsiteY14" fmla="*/ 156969 h 6172431"/>
                <a:gd name="connsiteX15" fmla="*/ 3200376 w 6957104"/>
                <a:gd name="connsiteY15" fmla="*/ 148302 h 6172431"/>
                <a:gd name="connsiteX16" fmla="*/ 4828844 w 6957104"/>
                <a:gd name="connsiteY16" fmla="*/ 288245 h 6172431"/>
                <a:gd name="connsiteX17" fmla="*/ 5784523 w 6957104"/>
                <a:gd name="connsiteY17" fmla="*/ 1724884 h 6172431"/>
                <a:gd name="connsiteX18" fmla="*/ 5878935 w 6957104"/>
                <a:gd name="connsiteY18" fmla="*/ 2247445 h 6172431"/>
                <a:gd name="connsiteX19" fmla="*/ 6024194 w 6957104"/>
                <a:gd name="connsiteY19" fmla="*/ 2952591 h 6172431"/>
                <a:gd name="connsiteX20" fmla="*/ 6639318 w 6957104"/>
                <a:gd name="connsiteY20" fmla="*/ 3868401 h 6172431"/>
                <a:gd name="connsiteX21" fmla="*/ 6938734 w 6957104"/>
                <a:gd name="connsiteY21" fmla="*/ 4261882 h 6172431"/>
                <a:gd name="connsiteX22" fmla="*/ 6832881 w 6957104"/>
                <a:gd name="connsiteY22" fmla="*/ 4742264 h 6172431"/>
                <a:gd name="connsiteX23" fmla="*/ 6467019 w 6957104"/>
                <a:gd name="connsiteY23" fmla="*/ 5108704 h 6172431"/>
                <a:gd name="connsiteX24" fmla="*/ 5010388 w 6957104"/>
                <a:gd name="connsiteY24" fmla="*/ 5649177 h 6172431"/>
                <a:gd name="connsiteX25" fmla="*/ 4773028 w 6957104"/>
                <a:gd name="connsiteY25" fmla="*/ 5632421 h 6172431"/>
                <a:gd name="connsiteX26" fmla="*/ 4333786 w 6957104"/>
                <a:gd name="connsiteY26" fmla="*/ 5587584 h 6172431"/>
                <a:gd name="connsiteX27" fmla="*/ 4308593 w 6957104"/>
                <a:gd name="connsiteY27" fmla="*/ 5582615 h 6172431"/>
                <a:gd name="connsiteX28" fmla="*/ 3823474 w 6957104"/>
                <a:gd name="connsiteY28" fmla="*/ 5548293 h 6172431"/>
                <a:gd name="connsiteX29" fmla="*/ 3682491 w 6957104"/>
                <a:gd name="connsiteY29" fmla="*/ 5697019 h 6172431"/>
                <a:gd name="connsiteX30" fmla="*/ 3642738 w 6957104"/>
                <a:gd name="connsiteY30" fmla="*/ 5760345 h 6172431"/>
                <a:gd name="connsiteX31" fmla="*/ 2762058 w 6957104"/>
                <a:gd name="connsiteY31" fmla="*/ 6172432 h 6172431"/>
                <a:gd name="connsiteX32" fmla="*/ 1352575 w 6957104"/>
                <a:gd name="connsiteY32" fmla="*/ 532192 h 6172431"/>
                <a:gd name="connsiteX33" fmla="*/ 390078 w 6957104"/>
                <a:gd name="connsiteY33" fmla="*/ 840621 h 6172431"/>
                <a:gd name="connsiteX34" fmla="*/ 94130 w 6957104"/>
                <a:gd name="connsiteY34" fmla="*/ 2022335 h 6172431"/>
                <a:gd name="connsiteX35" fmla="*/ 404292 w 6957104"/>
                <a:gd name="connsiteY35" fmla="*/ 2563963 h 6172431"/>
                <a:gd name="connsiteX36" fmla="*/ 512456 w 6957104"/>
                <a:gd name="connsiteY36" fmla="*/ 2730369 h 6172431"/>
                <a:gd name="connsiteX37" fmla="*/ 972037 w 6957104"/>
                <a:gd name="connsiteY37" fmla="*/ 4105646 h 6172431"/>
                <a:gd name="connsiteX38" fmla="*/ 1032475 w 6957104"/>
                <a:gd name="connsiteY38" fmla="*/ 4390385 h 6172431"/>
                <a:gd name="connsiteX39" fmla="*/ 1544405 w 6957104"/>
                <a:gd name="connsiteY39" fmla="*/ 5539395 h 6172431"/>
                <a:gd name="connsiteX40" fmla="*/ 2602354 w 6957104"/>
                <a:gd name="connsiteY40" fmla="*/ 6143888 h 6172431"/>
                <a:gd name="connsiteX41" fmla="*/ 3626907 w 6957104"/>
                <a:gd name="connsiteY41" fmla="*/ 5749252 h 6172431"/>
                <a:gd name="connsiteX42" fmla="*/ 3665850 w 6957104"/>
                <a:gd name="connsiteY42" fmla="*/ 5687196 h 6172431"/>
                <a:gd name="connsiteX43" fmla="*/ 3815731 w 6957104"/>
                <a:gd name="connsiteY43" fmla="*/ 5530613 h 6172431"/>
                <a:gd name="connsiteX44" fmla="*/ 4312176 w 6957104"/>
                <a:gd name="connsiteY44" fmla="*/ 5563778 h 6172431"/>
                <a:gd name="connsiteX45" fmla="*/ 4337368 w 6957104"/>
                <a:gd name="connsiteY45" fmla="*/ 5568747 h 6172431"/>
                <a:gd name="connsiteX46" fmla="*/ 4774068 w 6957104"/>
                <a:gd name="connsiteY46" fmla="*/ 5613354 h 6172431"/>
                <a:gd name="connsiteX47" fmla="*/ 5012237 w 6957104"/>
                <a:gd name="connsiteY47" fmla="*/ 5630225 h 6172431"/>
                <a:gd name="connsiteX48" fmla="*/ 6454885 w 6957104"/>
                <a:gd name="connsiteY48" fmla="*/ 5093912 h 6172431"/>
                <a:gd name="connsiteX49" fmla="*/ 6817049 w 6957104"/>
                <a:gd name="connsiteY49" fmla="*/ 4731633 h 6172431"/>
                <a:gd name="connsiteX50" fmla="*/ 6920475 w 6957104"/>
                <a:gd name="connsiteY50" fmla="*/ 4267776 h 6172431"/>
                <a:gd name="connsiteX51" fmla="*/ 6627646 w 6957104"/>
                <a:gd name="connsiteY51" fmla="*/ 3883771 h 6172431"/>
                <a:gd name="connsiteX52" fmla="*/ 6006051 w 6957104"/>
                <a:gd name="connsiteY52" fmla="*/ 2958715 h 6172431"/>
                <a:gd name="connsiteX53" fmla="*/ 5860099 w 6957104"/>
                <a:gd name="connsiteY53" fmla="*/ 2250565 h 6172431"/>
                <a:gd name="connsiteX54" fmla="*/ 5766033 w 6957104"/>
                <a:gd name="connsiteY54" fmla="*/ 1729506 h 6172431"/>
                <a:gd name="connsiteX55" fmla="*/ 4818328 w 6957104"/>
                <a:gd name="connsiteY55" fmla="*/ 304308 h 6172431"/>
                <a:gd name="connsiteX56" fmla="*/ 3208812 w 6957104"/>
                <a:gd name="connsiteY56" fmla="*/ 165636 h 6172431"/>
                <a:gd name="connsiteX57" fmla="*/ 3208812 w 6957104"/>
                <a:gd name="connsiteY57" fmla="*/ 165636 h 6172431"/>
                <a:gd name="connsiteX58" fmla="*/ 2890791 w 6957104"/>
                <a:gd name="connsiteY58" fmla="*/ 353536 h 6172431"/>
                <a:gd name="connsiteX59" fmla="*/ 2431441 w 6957104"/>
                <a:gd name="connsiteY59" fmla="*/ 600141 h 6172431"/>
                <a:gd name="connsiteX60" fmla="*/ 1840237 w 6957104"/>
                <a:gd name="connsiteY60" fmla="*/ 587314 h 6172431"/>
                <a:gd name="connsiteX61" fmla="*/ 1682845 w 6957104"/>
                <a:gd name="connsiteY61" fmla="*/ 558771 h 6172431"/>
                <a:gd name="connsiteX62" fmla="*/ 1352575 w 6957104"/>
                <a:gd name="connsiteY62" fmla="*/ 532192 h 617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957104" h="6172431">
                  <a:moveTo>
                    <a:pt x="2762058" y="6172432"/>
                  </a:moveTo>
                  <a:cubicBezTo>
                    <a:pt x="2708785" y="6172432"/>
                    <a:pt x="2654702" y="6169311"/>
                    <a:pt x="2600158" y="6162840"/>
                  </a:cubicBezTo>
                  <a:cubicBezTo>
                    <a:pt x="2199628" y="6115923"/>
                    <a:pt x="1809383" y="5893008"/>
                    <a:pt x="1529613" y="5551413"/>
                  </a:cubicBezTo>
                  <a:cubicBezTo>
                    <a:pt x="1290057" y="5258701"/>
                    <a:pt x="1121340" y="4880243"/>
                    <a:pt x="1013754" y="4394314"/>
                  </a:cubicBezTo>
                  <a:cubicBezTo>
                    <a:pt x="992838" y="4299670"/>
                    <a:pt x="972730" y="4202947"/>
                    <a:pt x="953316" y="4109343"/>
                  </a:cubicBezTo>
                  <a:cubicBezTo>
                    <a:pt x="854628" y="3633699"/>
                    <a:pt x="752473" y="3141762"/>
                    <a:pt x="496278" y="2740538"/>
                  </a:cubicBezTo>
                  <a:cubicBezTo>
                    <a:pt x="459414" y="2682758"/>
                    <a:pt x="423244" y="2627637"/>
                    <a:pt x="388229" y="2574363"/>
                  </a:cubicBezTo>
                  <a:cubicBezTo>
                    <a:pt x="263540" y="2384499"/>
                    <a:pt x="155954" y="2220519"/>
                    <a:pt x="76449" y="2029615"/>
                  </a:cubicBezTo>
                  <a:cubicBezTo>
                    <a:pt x="-95851" y="1616258"/>
                    <a:pt x="30918" y="1109875"/>
                    <a:pt x="377944" y="825829"/>
                  </a:cubicBezTo>
                  <a:cubicBezTo>
                    <a:pt x="698507" y="563393"/>
                    <a:pt x="1175075" y="459042"/>
                    <a:pt x="1685619" y="539703"/>
                  </a:cubicBezTo>
                  <a:cubicBezTo>
                    <a:pt x="1738314" y="548023"/>
                    <a:pt x="1791933" y="558424"/>
                    <a:pt x="1843704" y="568362"/>
                  </a:cubicBezTo>
                  <a:cubicBezTo>
                    <a:pt x="2037036" y="605688"/>
                    <a:pt x="2236954" y="644285"/>
                    <a:pt x="2425201" y="581882"/>
                  </a:cubicBezTo>
                  <a:cubicBezTo>
                    <a:pt x="2583864" y="529187"/>
                    <a:pt x="2734554" y="431655"/>
                    <a:pt x="2880160" y="337358"/>
                  </a:cubicBezTo>
                  <a:cubicBezTo>
                    <a:pt x="2983932" y="270102"/>
                    <a:pt x="3091287" y="200651"/>
                    <a:pt x="3200376" y="148302"/>
                  </a:cubicBezTo>
                  <a:lnTo>
                    <a:pt x="3204536" y="156969"/>
                  </a:lnTo>
                  <a:lnTo>
                    <a:pt x="3200376" y="148302"/>
                  </a:lnTo>
                  <a:cubicBezTo>
                    <a:pt x="3700749" y="-91831"/>
                    <a:pt x="4339910" y="-36940"/>
                    <a:pt x="4828844" y="288245"/>
                  </a:cubicBezTo>
                  <a:cubicBezTo>
                    <a:pt x="5291776" y="596212"/>
                    <a:pt x="5640189" y="1119813"/>
                    <a:pt x="5784523" y="1724884"/>
                  </a:cubicBezTo>
                  <a:cubicBezTo>
                    <a:pt x="5825546" y="1896952"/>
                    <a:pt x="5852703" y="2075145"/>
                    <a:pt x="5878935" y="2247445"/>
                  </a:cubicBezTo>
                  <a:cubicBezTo>
                    <a:pt x="5914643" y="2482262"/>
                    <a:pt x="5951622" y="2725053"/>
                    <a:pt x="6024194" y="2952591"/>
                  </a:cubicBezTo>
                  <a:cubicBezTo>
                    <a:pt x="6143682" y="3327119"/>
                    <a:pt x="6362090" y="3652305"/>
                    <a:pt x="6639318" y="3868401"/>
                  </a:cubicBezTo>
                  <a:cubicBezTo>
                    <a:pt x="6796595" y="3991010"/>
                    <a:pt x="6894474" y="4119628"/>
                    <a:pt x="6938734" y="4261882"/>
                  </a:cubicBezTo>
                  <a:cubicBezTo>
                    <a:pt x="6998709" y="4454752"/>
                    <a:pt x="6898172" y="4645656"/>
                    <a:pt x="6832881" y="4742264"/>
                  </a:cubicBezTo>
                  <a:cubicBezTo>
                    <a:pt x="6738121" y="4882323"/>
                    <a:pt x="6600143" y="5000078"/>
                    <a:pt x="6467019" y="5108704"/>
                  </a:cubicBezTo>
                  <a:cubicBezTo>
                    <a:pt x="5985134" y="5501376"/>
                    <a:pt x="5467889" y="5693436"/>
                    <a:pt x="5010388" y="5649177"/>
                  </a:cubicBezTo>
                  <a:cubicBezTo>
                    <a:pt x="4932732" y="5641665"/>
                    <a:pt x="4851493" y="5636927"/>
                    <a:pt x="4773028" y="5632421"/>
                  </a:cubicBezTo>
                  <a:cubicBezTo>
                    <a:pt x="4625689" y="5623869"/>
                    <a:pt x="4473382" y="5614971"/>
                    <a:pt x="4333786" y="5587584"/>
                  </a:cubicBezTo>
                  <a:lnTo>
                    <a:pt x="4308593" y="5582615"/>
                  </a:lnTo>
                  <a:cubicBezTo>
                    <a:pt x="4109484" y="5543440"/>
                    <a:pt x="3921353" y="5506345"/>
                    <a:pt x="3823474" y="5548293"/>
                  </a:cubicBezTo>
                  <a:cubicBezTo>
                    <a:pt x="3752405" y="5578686"/>
                    <a:pt x="3718430" y="5636118"/>
                    <a:pt x="3682491" y="5697019"/>
                  </a:cubicBezTo>
                  <a:cubicBezTo>
                    <a:pt x="3670126" y="5718051"/>
                    <a:pt x="3657299" y="5739660"/>
                    <a:pt x="3642738" y="5760345"/>
                  </a:cubicBezTo>
                  <a:cubicBezTo>
                    <a:pt x="3459114" y="6021626"/>
                    <a:pt x="3130924" y="6172432"/>
                    <a:pt x="2762058" y="6172432"/>
                  </a:cubicBezTo>
                  <a:close/>
                  <a:moveTo>
                    <a:pt x="1352575" y="532192"/>
                  </a:moveTo>
                  <a:cubicBezTo>
                    <a:pt x="975966" y="532192"/>
                    <a:pt x="636220" y="639200"/>
                    <a:pt x="390078" y="840621"/>
                  </a:cubicBezTo>
                  <a:cubicBezTo>
                    <a:pt x="49524" y="1119466"/>
                    <a:pt x="-74934" y="1616489"/>
                    <a:pt x="94130" y="2022335"/>
                  </a:cubicBezTo>
                  <a:cubicBezTo>
                    <a:pt x="172941" y="2211621"/>
                    <a:pt x="280181" y="2374907"/>
                    <a:pt x="404292" y="2563963"/>
                  </a:cubicBezTo>
                  <a:cubicBezTo>
                    <a:pt x="439307" y="2617236"/>
                    <a:pt x="475477" y="2672358"/>
                    <a:pt x="512456" y="2730369"/>
                  </a:cubicBezTo>
                  <a:cubicBezTo>
                    <a:pt x="770501" y="3134597"/>
                    <a:pt x="873002" y="3628268"/>
                    <a:pt x="972037" y="4105646"/>
                  </a:cubicBezTo>
                  <a:cubicBezTo>
                    <a:pt x="991451" y="4199133"/>
                    <a:pt x="1011443" y="4295741"/>
                    <a:pt x="1032475" y="4390385"/>
                  </a:cubicBezTo>
                  <a:cubicBezTo>
                    <a:pt x="1139368" y="4873309"/>
                    <a:pt x="1306814" y="5249109"/>
                    <a:pt x="1544405" y="5539395"/>
                  </a:cubicBezTo>
                  <a:cubicBezTo>
                    <a:pt x="1821055" y="5877176"/>
                    <a:pt x="2206677" y="6097433"/>
                    <a:pt x="2602354" y="6143888"/>
                  </a:cubicBezTo>
                  <a:cubicBezTo>
                    <a:pt x="3028423" y="6193810"/>
                    <a:pt x="3420979" y="6042657"/>
                    <a:pt x="3626907" y="5749252"/>
                  </a:cubicBezTo>
                  <a:cubicBezTo>
                    <a:pt x="3641005" y="5729144"/>
                    <a:pt x="3653601" y="5707766"/>
                    <a:pt x="3665850" y="5687196"/>
                  </a:cubicBezTo>
                  <a:cubicBezTo>
                    <a:pt x="3701789" y="5626411"/>
                    <a:pt x="3738884" y="5563547"/>
                    <a:pt x="3815731" y="5530613"/>
                  </a:cubicBezTo>
                  <a:cubicBezTo>
                    <a:pt x="3919157" y="5486353"/>
                    <a:pt x="4110062" y="5523910"/>
                    <a:pt x="4312176" y="5563778"/>
                  </a:cubicBezTo>
                  <a:lnTo>
                    <a:pt x="4337368" y="5568747"/>
                  </a:lnTo>
                  <a:cubicBezTo>
                    <a:pt x="4475693" y="5595904"/>
                    <a:pt x="4627307" y="5604687"/>
                    <a:pt x="4774068" y="5613354"/>
                  </a:cubicBezTo>
                  <a:cubicBezTo>
                    <a:pt x="4852765" y="5617976"/>
                    <a:pt x="4934118" y="5622714"/>
                    <a:pt x="5012237" y="5630225"/>
                  </a:cubicBezTo>
                  <a:cubicBezTo>
                    <a:pt x="5464769" y="5673791"/>
                    <a:pt x="5977045" y="5483349"/>
                    <a:pt x="6454885" y="5093912"/>
                  </a:cubicBezTo>
                  <a:cubicBezTo>
                    <a:pt x="6586970" y="4986211"/>
                    <a:pt x="6723792" y="4869611"/>
                    <a:pt x="6817049" y="4731633"/>
                  </a:cubicBezTo>
                  <a:cubicBezTo>
                    <a:pt x="6880375" y="4637914"/>
                    <a:pt x="6978139" y="4453018"/>
                    <a:pt x="6920475" y="4267776"/>
                  </a:cubicBezTo>
                  <a:cubicBezTo>
                    <a:pt x="6877486" y="4129451"/>
                    <a:pt x="6781688" y="4003837"/>
                    <a:pt x="6627646" y="3883771"/>
                  </a:cubicBezTo>
                  <a:cubicBezTo>
                    <a:pt x="6347414" y="3665363"/>
                    <a:pt x="6126695" y="3336827"/>
                    <a:pt x="6006051" y="2958715"/>
                  </a:cubicBezTo>
                  <a:cubicBezTo>
                    <a:pt x="5932901" y="2729676"/>
                    <a:pt x="5895922" y="2486191"/>
                    <a:pt x="5860099" y="2250565"/>
                  </a:cubicBezTo>
                  <a:cubicBezTo>
                    <a:pt x="5833982" y="2078612"/>
                    <a:pt x="5806941" y="1900881"/>
                    <a:pt x="5766033" y="1729506"/>
                  </a:cubicBezTo>
                  <a:cubicBezTo>
                    <a:pt x="5622739" y="1129058"/>
                    <a:pt x="5277331" y="609617"/>
                    <a:pt x="4818328" y="304308"/>
                  </a:cubicBezTo>
                  <a:cubicBezTo>
                    <a:pt x="4334941" y="-17179"/>
                    <a:pt x="3703176" y="-71608"/>
                    <a:pt x="3208812" y="165636"/>
                  </a:cubicBezTo>
                  <a:lnTo>
                    <a:pt x="3208812" y="165636"/>
                  </a:lnTo>
                  <a:cubicBezTo>
                    <a:pt x="3100879" y="217407"/>
                    <a:pt x="2994101" y="286627"/>
                    <a:pt x="2890791" y="353536"/>
                  </a:cubicBezTo>
                  <a:cubicBezTo>
                    <a:pt x="2744146" y="448527"/>
                    <a:pt x="2592531" y="546637"/>
                    <a:pt x="2431441" y="600141"/>
                  </a:cubicBezTo>
                  <a:cubicBezTo>
                    <a:pt x="2238456" y="664161"/>
                    <a:pt x="2035996" y="625102"/>
                    <a:pt x="1840237" y="587314"/>
                  </a:cubicBezTo>
                  <a:cubicBezTo>
                    <a:pt x="1788582" y="577376"/>
                    <a:pt x="1735309" y="567091"/>
                    <a:pt x="1682845" y="558771"/>
                  </a:cubicBezTo>
                  <a:cubicBezTo>
                    <a:pt x="1570521" y="540859"/>
                    <a:pt x="1460046" y="532192"/>
                    <a:pt x="1352575" y="53219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8" name="任意多边形: 形状 57">
              <a:extLst>
                <a:ext uri="{FF2B5EF4-FFF2-40B4-BE49-F238E27FC236}">
                  <a16:creationId xmlns:a16="http://schemas.microsoft.com/office/drawing/2014/main" id="{DE6E9CC3-A81F-51BE-7781-884098AC4DC2}"/>
                </a:ext>
              </a:extLst>
            </p:cNvPr>
            <p:cNvSpPr/>
            <p:nvPr/>
          </p:nvSpPr>
          <p:spPr>
            <a:xfrm>
              <a:off x="8259926" y="-2575814"/>
              <a:ext cx="6786782" cy="5988748"/>
            </a:xfrm>
            <a:custGeom>
              <a:avLst/>
              <a:gdLst>
                <a:gd name="connsiteX0" fmla="*/ 2614341 w 6786782"/>
                <a:gd name="connsiteY0" fmla="*/ 5988749 h 5988748"/>
                <a:gd name="connsiteX1" fmla="*/ 2444353 w 6786782"/>
                <a:gd name="connsiteY1" fmla="*/ 5978002 h 5988748"/>
                <a:gd name="connsiteX2" fmla="*/ 1406280 w 6786782"/>
                <a:gd name="connsiteY2" fmla="*/ 5383331 h 5988748"/>
                <a:gd name="connsiteX3" fmla="*/ 910182 w 6786782"/>
                <a:gd name="connsiteY3" fmla="*/ 4258126 h 5988748"/>
                <a:gd name="connsiteX4" fmla="*/ 860260 w 6786782"/>
                <a:gd name="connsiteY4" fmla="*/ 4018918 h 5988748"/>
                <a:gd name="connsiteX5" fmla="*/ 423097 w 6786782"/>
                <a:gd name="connsiteY5" fmla="*/ 2659126 h 5988748"/>
                <a:gd name="connsiteX6" fmla="*/ 64631 w 6786782"/>
                <a:gd name="connsiteY6" fmla="*/ 1965999 h 5988748"/>
                <a:gd name="connsiteX7" fmla="*/ 31928 w 6786782"/>
                <a:gd name="connsiteY7" fmla="*/ 1346830 h 5988748"/>
                <a:gd name="connsiteX8" fmla="*/ 368322 w 6786782"/>
                <a:gd name="connsiteY8" fmla="*/ 812944 h 5988748"/>
                <a:gd name="connsiteX9" fmla="*/ 1637052 w 6786782"/>
                <a:gd name="connsiteY9" fmla="*/ 534561 h 5988748"/>
                <a:gd name="connsiteX10" fmla="*/ 1786702 w 6786782"/>
                <a:gd name="connsiteY10" fmla="*/ 559868 h 5988748"/>
                <a:gd name="connsiteX11" fmla="*/ 2354101 w 6786782"/>
                <a:gd name="connsiteY11" fmla="*/ 564491 h 5988748"/>
                <a:gd name="connsiteX12" fmla="*/ 2791610 w 6786782"/>
                <a:gd name="connsiteY12" fmla="*/ 329904 h 5988748"/>
                <a:gd name="connsiteX13" fmla="*/ 3131356 w 6786782"/>
                <a:gd name="connsiteY13" fmla="*/ 135186 h 5988748"/>
                <a:gd name="connsiteX14" fmla="*/ 4724346 w 6786782"/>
                <a:gd name="connsiteY14" fmla="*/ 290730 h 5988748"/>
                <a:gd name="connsiteX15" fmla="*/ 5653331 w 6786782"/>
                <a:gd name="connsiteY15" fmla="*/ 1705181 h 5988748"/>
                <a:gd name="connsiteX16" fmla="*/ 5744392 w 6786782"/>
                <a:gd name="connsiteY16" fmla="*/ 2215030 h 5988748"/>
                <a:gd name="connsiteX17" fmla="*/ 5894505 w 6786782"/>
                <a:gd name="connsiteY17" fmla="*/ 2935083 h 5988748"/>
                <a:gd name="connsiteX18" fmla="*/ 6502465 w 6786782"/>
                <a:gd name="connsiteY18" fmla="*/ 3836911 h 5988748"/>
                <a:gd name="connsiteX19" fmla="*/ 6777612 w 6786782"/>
                <a:gd name="connsiteY19" fmla="*/ 4251771 h 5988748"/>
                <a:gd name="connsiteX20" fmla="*/ 6635358 w 6786782"/>
                <a:gd name="connsiteY20" fmla="*/ 4716667 h 5988748"/>
                <a:gd name="connsiteX21" fmla="*/ 6262331 w 6786782"/>
                <a:gd name="connsiteY21" fmla="*/ 5062769 h 5988748"/>
                <a:gd name="connsiteX22" fmla="*/ 4970373 w 6786782"/>
                <a:gd name="connsiteY22" fmla="*/ 5597117 h 5988748"/>
                <a:gd name="connsiteX23" fmla="*/ 4842911 w 6786782"/>
                <a:gd name="connsiteY23" fmla="*/ 5590992 h 5988748"/>
                <a:gd name="connsiteX24" fmla="*/ 4603355 w 6786782"/>
                <a:gd name="connsiteY24" fmla="*/ 5574930 h 5988748"/>
                <a:gd name="connsiteX25" fmla="*/ 4146548 w 6786782"/>
                <a:gd name="connsiteY25" fmla="*/ 5525470 h 5988748"/>
                <a:gd name="connsiteX26" fmla="*/ 4035495 w 6786782"/>
                <a:gd name="connsiteY26" fmla="*/ 5499123 h 5988748"/>
                <a:gd name="connsiteX27" fmla="*/ 3632885 w 6786782"/>
                <a:gd name="connsiteY27" fmla="*/ 5446196 h 5988748"/>
                <a:gd name="connsiteX28" fmla="*/ 3494329 w 6786782"/>
                <a:gd name="connsiteY28" fmla="*/ 5568227 h 5988748"/>
                <a:gd name="connsiteX29" fmla="*/ 3458390 w 6786782"/>
                <a:gd name="connsiteY29" fmla="*/ 5618842 h 5988748"/>
                <a:gd name="connsiteX30" fmla="*/ 2614341 w 6786782"/>
                <a:gd name="connsiteY30" fmla="*/ 5988749 h 5988748"/>
                <a:gd name="connsiteX31" fmla="*/ 1326428 w 6786782"/>
                <a:gd name="connsiteY31" fmla="*/ 530054 h 5988748"/>
                <a:gd name="connsiteX32" fmla="*/ 379993 w 6786782"/>
                <a:gd name="connsiteY32" fmla="*/ 827504 h 5988748"/>
                <a:gd name="connsiteX33" fmla="*/ 81965 w 6786782"/>
                <a:gd name="connsiteY33" fmla="*/ 1959528 h 5988748"/>
                <a:gd name="connsiteX34" fmla="*/ 439045 w 6786782"/>
                <a:gd name="connsiteY34" fmla="*/ 2649766 h 5988748"/>
                <a:gd name="connsiteX35" fmla="*/ 878403 w 6786782"/>
                <a:gd name="connsiteY35" fmla="*/ 4015335 h 5988748"/>
                <a:gd name="connsiteX36" fmla="*/ 928324 w 6786782"/>
                <a:gd name="connsiteY36" fmla="*/ 4254428 h 5988748"/>
                <a:gd name="connsiteX37" fmla="*/ 1420725 w 6786782"/>
                <a:gd name="connsiteY37" fmla="*/ 5371775 h 5988748"/>
                <a:gd name="connsiteX38" fmla="*/ 2446664 w 6786782"/>
                <a:gd name="connsiteY38" fmla="*/ 5959859 h 5988748"/>
                <a:gd name="connsiteX39" fmla="*/ 3443829 w 6786782"/>
                <a:gd name="connsiteY39" fmla="*/ 5607517 h 5988748"/>
                <a:gd name="connsiteX40" fmla="*/ 3478959 w 6786782"/>
                <a:gd name="connsiteY40" fmla="*/ 5557942 h 5988748"/>
                <a:gd name="connsiteX41" fmla="*/ 3627800 w 6786782"/>
                <a:gd name="connsiteY41" fmla="*/ 5428400 h 5988748"/>
                <a:gd name="connsiteX42" fmla="*/ 4039886 w 6786782"/>
                <a:gd name="connsiteY42" fmla="*/ 5481095 h 5988748"/>
                <a:gd name="connsiteX43" fmla="*/ 4150824 w 6786782"/>
                <a:gd name="connsiteY43" fmla="*/ 5507442 h 5988748"/>
                <a:gd name="connsiteX44" fmla="*/ 4604396 w 6786782"/>
                <a:gd name="connsiteY44" fmla="*/ 5556440 h 5988748"/>
                <a:gd name="connsiteX45" fmla="*/ 4844760 w 6786782"/>
                <a:gd name="connsiteY45" fmla="*/ 5572503 h 5988748"/>
                <a:gd name="connsiteX46" fmla="*/ 6250891 w 6786782"/>
                <a:gd name="connsiteY46" fmla="*/ 5048208 h 5988748"/>
                <a:gd name="connsiteX47" fmla="*/ 6620798 w 6786782"/>
                <a:gd name="connsiteY47" fmla="*/ 4705343 h 5988748"/>
                <a:gd name="connsiteX48" fmla="*/ 6759585 w 6786782"/>
                <a:gd name="connsiteY48" fmla="*/ 4255700 h 5988748"/>
                <a:gd name="connsiteX49" fmla="*/ 6490793 w 6786782"/>
                <a:gd name="connsiteY49" fmla="*/ 3851241 h 5988748"/>
                <a:gd name="connsiteX50" fmla="*/ 5876940 w 6786782"/>
                <a:gd name="connsiteY50" fmla="*/ 2940861 h 5988748"/>
                <a:gd name="connsiteX51" fmla="*/ 5726134 w 6786782"/>
                <a:gd name="connsiteY51" fmla="*/ 2217688 h 5988748"/>
                <a:gd name="connsiteX52" fmla="*/ 5635419 w 6786782"/>
                <a:gd name="connsiteY52" fmla="*/ 1709225 h 5988748"/>
                <a:gd name="connsiteX53" fmla="*/ 4714062 w 6786782"/>
                <a:gd name="connsiteY53" fmla="*/ 305868 h 5988748"/>
                <a:gd name="connsiteX54" fmla="*/ 3139214 w 6786782"/>
                <a:gd name="connsiteY54" fmla="*/ 151827 h 5988748"/>
                <a:gd name="connsiteX55" fmla="*/ 3139214 w 6786782"/>
                <a:gd name="connsiteY55" fmla="*/ 151827 h 5988748"/>
                <a:gd name="connsiteX56" fmla="*/ 2801664 w 6786782"/>
                <a:gd name="connsiteY56" fmla="*/ 345389 h 5988748"/>
                <a:gd name="connsiteX57" fmla="*/ 2360456 w 6786782"/>
                <a:gd name="connsiteY57" fmla="*/ 581825 h 5988748"/>
                <a:gd name="connsiteX58" fmla="*/ 1783698 w 6786782"/>
                <a:gd name="connsiteY58" fmla="*/ 578011 h 5988748"/>
                <a:gd name="connsiteX59" fmla="*/ 1634626 w 6786782"/>
                <a:gd name="connsiteY59" fmla="*/ 552819 h 5988748"/>
                <a:gd name="connsiteX60" fmla="*/ 1326428 w 6786782"/>
                <a:gd name="connsiteY60" fmla="*/ 530054 h 598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786782" h="5988748">
                  <a:moveTo>
                    <a:pt x="2614341" y="5988749"/>
                  </a:moveTo>
                  <a:cubicBezTo>
                    <a:pt x="2558410" y="5988749"/>
                    <a:pt x="2501555" y="5985167"/>
                    <a:pt x="2444353" y="5978002"/>
                  </a:cubicBezTo>
                  <a:cubicBezTo>
                    <a:pt x="2053645" y="5928889"/>
                    <a:pt x="1675303" y="5712099"/>
                    <a:pt x="1406280" y="5383331"/>
                  </a:cubicBezTo>
                  <a:cubicBezTo>
                    <a:pt x="1174120" y="5099286"/>
                    <a:pt x="1011759" y="4731228"/>
                    <a:pt x="910182" y="4258126"/>
                  </a:cubicBezTo>
                  <a:cubicBezTo>
                    <a:pt x="893079" y="4178505"/>
                    <a:pt x="876323" y="4097383"/>
                    <a:pt x="860260" y="4018918"/>
                  </a:cubicBezTo>
                  <a:cubicBezTo>
                    <a:pt x="763421" y="3548358"/>
                    <a:pt x="663230" y="3061736"/>
                    <a:pt x="423097" y="2659126"/>
                  </a:cubicBezTo>
                  <a:cubicBezTo>
                    <a:pt x="274141" y="2409402"/>
                    <a:pt x="153150" y="2199776"/>
                    <a:pt x="64631" y="1965999"/>
                  </a:cubicBezTo>
                  <a:cubicBezTo>
                    <a:pt x="-8287" y="1773245"/>
                    <a:pt x="-19959" y="1553335"/>
                    <a:pt x="31928" y="1346830"/>
                  </a:cubicBezTo>
                  <a:cubicBezTo>
                    <a:pt x="86125" y="1131311"/>
                    <a:pt x="202378" y="946762"/>
                    <a:pt x="368322" y="812944"/>
                  </a:cubicBezTo>
                  <a:cubicBezTo>
                    <a:pt x="678138" y="563104"/>
                    <a:pt x="1140492" y="461642"/>
                    <a:pt x="1637052" y="534561"/>
                  </a:cubicBezTo>
                  <a:cubicBezTo>
                    <a:pt x="1686974" y="541841"/>
                    <a:pt x="1737705" y="550970"/>
                    <a:pt x="1786702" y="559868"/>
                  </a:cubicBezTo>
                  <a:cubicBezTo>
                    <a:pt x="1984309" y="595461"/>
                    <a:pt x="2170938" y="629088"/>
                    <a:pt x="2354101" y="564491"/>
                  </a:cubicBezTo>
                  <a:cubicBezTo>
                    <a:pt x="2505022" y="511217"/>
                    <a:pt x="2650743" y="419001"/>
                    <a:pt x="2791610" y="329904"/>
                  </a:cubicBezTo>
                  <a:cubicBezTo>
                    <a:pt x="2901854" y="260106"/>
                    <a:pt x="3015796" y="187997"/>
                    <a:pt x="3131356" y="135186"/>
                  </a:cubicBezTo>
                  <a:cubicBezTo>
                    <a:pt x="3626182" y="-90849"/>
                    <a:pt x="4251476" y="-29718"/>
                    <a:pt x="4724346" y="290730"/>
                  </a:cubicBezTo>
                  <a:cubicBezTo>
                    <a:pt x="5175492" y="596501"/>
                    <a:pt x="5514082" y="1112013"/>
                    <a:pt x="5653331" y="1705181"/>
                  </a:cubicBezTo>
                  <a:cubicBezTo>
                    <a:pt x="5692737" y="1873089"/>
                    <a:pt x="5718970" y="2046891"/>
                    <a:pt x="5744392" y="2215030"/>
                  </a:cubicBezTo>
                  <a:cubicBezTo>
                    <a:pt x="5780678" y="2455163"/>
                    <a:pt x="5818119" y="2703501"/>
                    <a:pt x="5894505" y="2935083"/>
                  </a:cubicBezTo>
                  <a:cubicBezTo>
                    <a:pt x="6012722" y="3293434"/>
                    <a:pt x="6228588" y="3613765"/>
                    <a:pt x="6502465" y="3836911"/>
                  </a:cubicBezTo>
                  <a:cubicBezTo>
                    <a:pt x="6651536" y="3958364"/>
                    <a:pt x="6744100" y="4097961"/>
                    <a:pt x="6777612" y="4251771"/>
                  </a:cubicBezTo>
                  <a:cubicBezTo>
                    <a:pt x="6817018" y="4432390"/>
                    <a:pt x="6721912" y="4604228"/>
                    <a:pt x="6635358" y="4716667"/>
                  </a:cubicBezTo>
                  <a:cubicBezTo>
                    <a:pt x="6541870" y="4838005"/>
                    <a:pt x="6416488" y="4940853"/>
                    <a:pt x="6262331" y="5062769"/>
                  </a:cubicBezTo>
                  <a:cubicBezTo>
                    <a:pt x="5946275" y="5312609"/>
                    <a:pt x="5475369" y="5597117"/>
                    <a:pt x="4970373" y="5597117"/>
                  </a:cubicBezTo>
                  <a:cubicBezTo>
                    <a:pt x="4928078" y="5597117"/>
                    <a:pt x="4885668" y="5595153"/>
                    <a:pt x="4842911" y="5590992"/>
                  </a:cubicBezTo>
                  <a:cubicBezTo>
                    <a:pt x="4764677" y="5583365"/>
                    <a:pt x="4682630" y="5579090"/>
                    <a:pt x="4603355" y="5574930"/>
                  </a:cubicBezTo>
                  <a:cubicBezTo>
                    <a:pt x="4449661" y="5566956"/>
                    <a:pt x="4290882" y="5558636"/>
                    <a:pt x="4146548" y="5525470"/>
                  </a:cubicBezTo>
                  <a:cubicBezTo>
                    <a:pt x="4108760" y="5516803"/>
                    <a:pt x="4071550" y="5507790"/>
                    <a:pt x="4035495" y="5499123"/>
                  </a:cubicBezTo>
                  <a:cubicBezTo>
                    <a:pt x="3864120" y="5457868"/>
                    <a:pt x="3716088" y="5422160"/>
                    <a:pt x="3632885" y="5446196"/>
                  </a:cubicBezTo>
                  <a:cubicBezTo>
                    <a:pt x="3562624" y="5466535"/>
                    <a:pt x="3529459" y="5515878"/>
                    <a:pt x="3494329" y="5568227"/>
                  </a:cubicBezTo>
                  <a:cubicBezTo>
                    <a:pt x="3483119" y="5584983"/>
                    <a:pt x="3471448" y="5602317"/>
                    <a:pt x="3458390" y="5618842"/>
                  </a:cubicBezTo>
                  <a:cubicBezTo>
                    <a:pt x="3273725" y="5854006"/>
                    <a:pt x="2960212" y="5988749"/>
                    <a:pt x="2614341" y="5988749"/>
                  </a:cubicBezTo>
                  <a:close/>
                  <a:moveTo>
                    <a:pt x="1326428" y="530054"/>
                  </a:moveTo>
                  <a:cubicBezTo>
                    <a:pt x="955250" y="530054"/>
                    <a:pt x="620704" y="633364"/>
                    <a:pt x="379993" y="827504"/>
                  </a:cubicBezTo>
                  <a:cubicBezTo>
                    <a:pt x="52266" y="1091790"/>
                    <a:pt x="-70343" y="1557380"/>
                    <a:pt x="81965" y="1959528"/>
                  </a:cubicBezTo>
                  <a:cubicBezTo>
                    <a:pt x="170137" y="2192381"/>
                    <a:pt x="285581" y="2392530"/>
                    <a:pt x="439045" y="2649766"/>
                  </a:cubicBezTo>
                  <a:cubicBezTo>
                    <a:pt x="680795" y="3055034"/>
                    <a:pt x="781333" y="3543274"/>
                    <a:pt x="878403" y="4015335"/>
                  </a:cubicBezTo>
                  <a:cubicBezTo>
                    <a:pt x="894581" y="4093800"/>
                    <a:pt x="911222" y="4174808"/>
                    <a:pt x="928324" y="4254428"/>
                  </a:cubicBezTo>
                  <a:cubicBezTo>
                    <a:pt x="1029324" y="4724525"/>
                    <a:pt x="1190414" y="5089925"/>
                    <a:pt x="1420725" y="5371775"/>
                  </a:cubicBezTo>
                  <a:cubicBezTo>
                    <a:pt x="1686743" y="5696961"/>
                    <a:pt x="2060694" y="5911208"/>
                    <a:pt x="2446664" y="5959859"/>
                  </a:cubicBezTo>
                  <a:cubicBezTo>
                    <a:pt x="2851123" y="6010705"/>
                    <a:pt x="3233395" y="5875731"/>
                    <a:pt x="3443829" y="5607517"/>
                  </a:cubicBezTo>
                  <a:cubicBezTo>
                    <a:pt x="3456425" y="5591455"/>
                    <a:pt x="3467866" y="5574467"/>
                    <a:pt x="3478959" y="5557942"/>
                  </a:cubicBezTo>
                  <a:cubicBezTo>
                    <a:pt x="3514436" y="5505132"/>
                    <a:pt x="3551068" y="5450587"/>
                    <a:pt x="3627800" y="5428400"/>
                  </a:cubicBezTo>
                  <a:cubicBezTo>
                    <a:pt x="3715741" y="5402977"/>
                    <a:pt x="3865969" y="5439147"/>
                    <a:pt x="4039886" y="5481095"/>
                  </a:cubicBezTo>
                  <a:cubicBezTo>
                    <a:pt x="4075941" y="5489762"/>
                    <a:pt x="4113035" y="5498776"/>
                    <a:pt x="4150824" y="5507442"/>
                  </a:cubicBezTo>
                  <a:cubicBezTo>
                    <a:pt x="4293540" y="5540262"/>
                    <a:pt x="4451510" y="5548466"/>
                    <a:pt x="4604396" y="5556440"/>
                  </a:cubicBezTo>
                  <a:cubicBezTo>
                    <a:pt x="4683901" y="5560600"/>
                    <a:pt x="4766064" y="5564876"/>
                    <a:pt x="4844760" y="5572503"/>
                  </a:cubicBezTo>
                  <a:cubicBezTo>
                    <a:pt x="5391127" y="5626007"/>
                    <a:pt x="5910914" y="5316885"/>
                    <a:pt x="6250891" y="5048208"/>
                  </a:cubicBezTo>
                  <a:cubicBezTo>
                    <a:pt x="6409208" y="4923057"/>
                    <a:pt x="6528350" y="4825293"/>
                    <a:pt x="6620798" y="4705343"/>
                  </a:cubicBezTo>
                  <a:cubicBezTo>
                    <a:pt x="6705040" y="4596023"/>
                    <a:pt x="6797488" y="4429386"/>
                    <a:pt x="6759585" y="4255700"/>
                  </a:cubicBezTo>
                  <a:cubicBezTo>
                    <a:pt x="6726997" y="4106165"/>
                    <a:pt x="6636514" y="3970036"/>
                    <a:pt x="6490793" y="3851241"/>
                  </a:cubicBezTo>
                  <a:cubicBezTo>
                    <a:pt x="6214259" y="3625899"/>
                    <a:pt x="5996197" y="3302563"/>
                    <a:pt x="5876940" y="2940861"/>
                  </a:cubicBezTo>
                  <a:cubicBezTo>
                    <a:pt x="5800092" y="2707661"/>
                    <a:pt x="5762419" y="2458630"/>
                    <a:pt x="5726134" y="2217688"/>
                  </a:cubicBezTo>
                  <a:cubicBezTo>
                    <a:pt x="5700827" y="2049895"/>
                    <a:pt x="5674594" y="1876440"/>
                    <a:pt x="5635419" y="1709225"/>
                  </a:cubicBezTo>
                  <a:cubicBezTo>
                    <a:pt x="5497210" y="1120564"/>
                    <a:pt x="5161394" y="608981"/>
                    <a:pt x="4714062" y="305868"/>
                  </a:cubicBezTo>
                  <a:cubicBezTo>
                    <a:pt x="4246392" y="-11113"/>
                    <a:pt x="3628263" y="-71550"/>
                    <a:pt x="3139214" y="151827"/>
                  </a:cubicBezTo>
                  <a:lnTo>
                    <a:pt x="3139214" y="151827"/>
                  </a:lnTo>
                  <a:cubicBezTo>
                    <a:pt x="3024810" y="204060"/>
                    <a:pt x="2911445" y="275938"/>
                    <a:pt x="2801664" y="345389"/>
                  </a:cubicBezTo>
                  <a:cubicBezTo>
                    <a:pt x="2659987" y="435064"/>
                    <a:pt x="2513342" y="527858"/>
                    <a:pt x="2360456" y="581825"/>
                  </a:cubicBezTo>
                  <a:cubicBezTo>
                    <a:pt x="2172672" y="648040"/>
                    <a:pt x="1974949" y="612448"/>
                    <a:pt x="1783698" y="578011"/>
                  </a:cubicBezTo>
                  <a:cubicBezTo>
                    <a:pt x="1734816" y="569228"/>
                    <a:pt x="1684316" y="560099"/>
                    <a:pt x="1634626" y="552819"/>
                  </a:cubicBezTo>
                  <a:cubicBezTo>
                    <a:pt x="1529813" y="537565"/>
                    <a:pt x="1426734" y="530054"/>
                    <a:pt x="1326428" y="53005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59" name="任意多边形: 形状 58">
              <a:extLst>
                <a:ext uri="{FF2B5EF4-FFF2-40B4-BE49-F238E27FC236}">
                  <a16:creationId xmlns:a16="http://schemas.microsoft.com/office/drawing/2014/main" id="{36C0EB3A-5DC5-8632-B790-0630032BDFBC}"/>
                </a:ext>
              </a:extLst>
            </p:cNvPr>
            <p:cNvSpPr/>
            <p:nvPr/>
          </p:nvSpPr>
          <p:spPr>
            <a:xfrm>
              <a:off x="8357689" y="-2547323"/>
              <a:ext cx="6619815" cy="5810029"/>
            </a:xfrm>
            <a:custGeom>
              <a:avLst/>
              <a:gdLst>
                <a:gd name="connsiteX0" fmla="*/ 2505485 w 6619815"/>
                <a:gd name="connsiteY0" fmla="*/ 5810030 h 5810029"/>
                <a:gd name="connsiteX1" fmla="*/ 2288926 w 6619815"/>
                <a:gd name="connsiteY1" fmla="*/ 5795238 h 5810029"/>
                <a:gd name="connsiteX2" fmla="*/ 1283440 w 6619815"/>
                <a:gd name="connsiteY2" fmla="*/ 5217208 h 5810029"/>
                <a:gd name="connsiteX3" fmla="*/ 806988 w 6619815"/>
                <a:gd name="connsiteY3" fmla="*/ 4124013 h 5810029"/>
                <a:gd name="connsiteX4" fmla="*/ 769893 w 6619815"/>
                <a:gd name="connsiteY4" fmla="*/ 3942700 h 5810029"/>
                <a:gd name="connsiteX5" fmla="*/ 350295 w 6619815"/>
                <a:gd name="connsiteY5" fmla="*/ 2579788 h 5810029"/>
                <a:gd name="connsiteX6" fmla="*/ 53307 w 6619815"/>
                <a:gd name="connsiteY6" fmla="*/ 1904342 h 5810029"/>
                <a:gd name="connsiteX7" fmla="*/ 359309 w 6619815"/>
                <a:gd name="connsiteY7" fmla="*/ 802133 h 5810029"/>
                <a:gd name="connsiteX8" fmla="*/ 1589096 w 6619815"/>
                <a:gd name="connsiteY8" fmla="*/ 531492 h 5810029"/>
                <a:gd name="connsiteX9" fmla="*/ 1730079 w 6619815"/>
                <a:gd name="connsiteY9" fmla="*/ 553448 h 5810029"/>
                <a:gd name="connsiteX10" fmla="*/ 2283495 w 6619815"/>
                <a:gd name="connsiteY10" fmla="*/ 549057 h 5810029"/>
                <a:gd name="connsiteX11" fmla="*/ 2701127 w 6619815"/>
                <a:gd name="connsiteY11" fmla="*/ 325102 h 5810029"/>
                <a:gd name="connsiteX12" fmla="*/ 3062714 w 6619815"/>
                <a:gd name="connsiteY12" fmla="*/ 123797 h 5810029"/>
                <a:gd name="connsiteX13" fmla="*/ 3062714 w 6619815"/>
                <a:gd name="connsiteY13" fmla="*/ 123797 h 5810029"/>
                <a:gd name="connsiteX14" fmla="*/ 3853836 w 6619815"/>
                <a:gd name="connsiteY14" fmla="*/ 9971 h 5810029"/>
                <a:gd name="connsiteX15" fmla="*/ 4620112 w 6619815"/>
                <a:gd name="connsiteY15" fmla="*/ 294941 h 5810029"/>
                <a:gd name="connsiteX16" fmla="*/ 5522403 w 6619815"/>
                <a:gd name="connsiteY16" fmla="*/ 1687205 h 5810029"/>
                <a:gd name="connsiteX17" fmla="*/ 5610229 w 6619815"/>
                <a:gd name="connsiteY17" fmla="*/ 2184805 h 5810029"/>
                <a:gd name="connsiteX18" fmla="*/ 5765078 w 6619815"/>
                <a:gd name="connsiteY18" fmla="*/ 2919418 h 5810029"/>
                <a:gd name="connsiteX19" fmla="*/ 6365874 w 6619815"/>
                <a:gd name="connsiteY19" fmla="*/ 3807264 h 5810029"/>
                <a:gd name="connsiteX20" fmla="*/ 6616754 w 6619815"/>
                <a:gd name="connsiteY20" fmla="*/ 4243502 h 5810029"/>
                <a:gd name="connsiteX21" fmla="*/ 6438099 w 6619815"/>
                <a:gd name="connsiteY21" fmla="*/ 4692914 h 5810029"/>
                <a:gd name="connsiteX22" fmla="*/ 6089917 w 6619815"/>
                <a:gd name="connsiteY22" fmla="*/ 4994178 h 5810029"/>
                <a:gd name="connsiteX23" fmla="*/ 6057907 w 6619815"/>
                <a:gd name="connsiteY23" fmla="*/ 5018677 h 5810029"/>
                <a:gd name="connsiteX24" fmla="*/ 4675812 w 6619815"/>
                <a:gd name="connsiteY24" fmla="*/ 5534535 h 5810029"/>
                <a:gd name="connsiteX25" fmla="*/ 4434177 w 6619815"/>
                <a:gd name="connsiteY25" fmla="*/ 5519282 h 5810029"/>
                <a:gd name="connsiteX26" fmla="*/ 3959920 w 6619815"/>
                <a:gd name="connsiteY26" fmla="*/ 5465200 h 5810029"/>
                <a:gd name="connsiteX27" fmla="*/ 3440016 w 6619815"/>
                <a:gd name="connsiteY27" fmla="*/ 5345711 h 5810029"/>
                <a:gd name="connsiteX28" fmla="*/ 3327808 w 6619815"/>
                <a:gd name="connsiteY28" fmla="*/ 5417127 h 5810029"/>
                <a:gd name="connsiteX29" fmla="*/ 3274650 w 6619815"/>
                <a:gd name="connsiteY29" fmla="*/ 5479298 h 5810029"/>
                <a:gd name="connsiteX30" fmla="*/ 2505485 w 6619815"/>
                <a:gd name="connsiteY30" fmla="*/ 5810030 h 5810029"/>
                <a:gd name="connsiteX31" fmla="*/ 1301468 w 6619815"/>
                <a:gd name="connsiteY31" fmla="*/ 529759 h 5810029"/>
                <a:gd name="connsiteX32" fmla="*/ 370287 w 6619815"/>
                <a:gd name="connsiteY32" fmla="*/ 816231 h 5810029"/>
                <a:gd name="connsiteX33" fmla="*/ 70179 w 6619815"/>
                <a:gd name="connsiteY33" fmla="*/ 1898679 h 5810029"/>
                <a:gd name="connsiteX34" fmla="*/ 365896 w 6619815"/>
                <a:gd name="connsiteY34" fmla="*/ 2571121 h 5810029"/>
                <a:gd name="connsiteX35" fmla="*/ 787458 w 6619815"/>
                <a:gd name="connsiteY35" fmla="*/ 3939117 h 5810029"/>
                <a:gd name="connsiteX36" fmla="*/ 824553 w 6619815"/>
                <a:gd name="connsiteY36" fmla="*/ 4120315 h 5810029"/>
                <a:gd name="connsiteX37" fmla="*/ 1297308 w 6619815"/>
                <a:gd name="connsiteY37" fmla="*/ 5205884 h 5810029"/>
                <a:gd name="connsiteX38" fmla="*/ 2291353 w 6619815"/>
                <a:gd name="connsiteY38" fmla="*/ 5777558 h 5810029"/>
                <a:gd name="connsiteX39" fmla="*/ 3260321 w 6619815"/>
                <a:gd name="connsiteY39" fmla="*/ 5468782 h 5810029"/>
                <a:gd name="connsiteX40" fmla="*/ 3261130 w 6619815"/>
                <a:gd name="connsiteY40" fmla="*/ 5467395 h 5810029"/>
                <a:gd name="connsiteX41" fmla="*/ 3262401 w 6619815"/>
                <a:gd name="connsiteY41" fmla="*/ 5466355 h 5810029"/>
                <a:gd name="connsiteX42" fmla="*/ 3313132 w 6619815"/>
                <a:gd name="connsiteY42" fmla="*/ 5407073 h 5810029"/>
                <a:gd name="connsiteX43" fmla="*/ 3442790 w 6619815"/>
                <a:gd name="connsiteY43" fmla="*/ 5328261 h 5810029"/>
                <a:gd name="connsiteX44" fmla="*/ 3964311 w 6619815"/>
                <a:gd name="connsiteY44" fmla="*/ 5448097 h 5810029"/>
                <a:gd name="connsiteX45" fmla="*/ 4434870 w 6619815"/>
                <a:gd name="connsiteY45" fmla="*/ 5501601 h 5810029"/>
                <a:gd name="connsiteX46" fmla="*/ 4677430 w 6619815"/>
                <a:gd name="connsiteY46" fmla="*/ 5516855 h 5810029"/>
                <a:gd name="connsiteX47" fmla="*/ 6046929 w 6619815"/>
                <a:gd name="connsiteY47" fmla="*/ 5004578 h 5810029"/>
                <a:gd name="connsiteX48" fmla="*/ 6078939 w 6619815"/>
                <a:gd name="connsiteY48" fmla="*/ 4980080 h 5810029"/>
                <a:gd name="connsiteX49" fmla="*/ 6424462 w 6619815"/>
                <a:gd name="connsiteY49" fmla="*/ 4681242 h 5810029"/>
                <a:gd name="connsiteX50" fmla="*/ 6598842 w 6619815"/>
                <a:gd name="connsiteY50" fmla="*/ 4245929 h 5810029"/>
                <a:gd name="connsiteX51" fmla="*/ 6354087 w 6619815"/>
                <a:gd name="connsiteY51" fmla="*/ 3821131 h 5810029"/>
                <a:gd name="connsiteX52" fmla="*/ 5747976 w 6619815"/>
                <a:gd name="connsiteY52" fmla="*/ 2925428 h 5810029"/>
                <a:gd name="connsiteX53" fmla="*/ 5592317 w 6619815"/>
                <a:gd name="connsiteY53" fmla="*/ 2187694 h 5810029"/>
                <a:gd name="connsiteX54" fmla="*/ 5504838 w 6619815"/>
                <a:gd name="connsiteY54" fmla="*/ 1691481 h 5810029"/>
                <a:gd name="connsiteX55" fmla="*/ 4609828 w 6619815"/>
                <a:gd name="connsiteY55" fmla="*/ 309849 h 5810029"/>
                <a:gd name="connsiteX56" fmla="*/ 3069763 w 6619815"/>
                <a:gd name="connsiteY56" fmla="*/ 140322 h 5810029"/>
                <a:gd name="connsiteX57" fmla="*/ 2710488 w 6619815"/>
                <a:gd name="connsiteY57" fmla="*/ 340356 h 5810029"/>
                <a:gd name="connsiteX58" fmla="*/ 2289619 w 6619815"/>
                <a:gd name="connsiteY58" fmla="*/ 565813 h 5810029"/>
                <a:gd name="connsiteX59" fmla="*/ 1726959 w 6619815"/>
                <a:gd name="connsiteY59" fmla="*/ 571129 h 5810029"/>
                <a:gd name="connsiteX60" fmla="*/ 1586554 w 6619815"/>
                <a:gd name="connsiteY60" fmla="*/ 549288 h 5810029"/>
                <a:gd name="connsiteX61" fmla="*/ 1301468 w 6619815"/>
                <a:gd name="connsiteY61" fmla="*/ 529759 h 581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619815" h="5810029">
                  <a:moveTo>
                    <a:pt x="2505485" y="5810030"/>
                  </a:moveTo>
                  <a:cubicBezTo>
                    <a:pt x="2435456" y="5810030"/>
                    <a:pt x="2363000" y="5805177"/>
                    <a:pt x="2288926" y="5795238"/>
                  </a:cubicBezTo>
                  <a:cubicBezTo>
                    <a:pt x="1908156" y="5743929"/>
                    <a:pt x="1541601" y="5533148"/>
                    <a:pt x="1283440" y="5217208"/>
                  </a:cubicBezTo>
                  <a:cubicBezTo>
                    <a:pt x="1058561" y="4941598"/>
                    <a:pt x="902671" y="4584057"/>
                    <a:pt x="806988" y="4124013"/>
                  </a:cubicBezTo>
                  <a:cubicBezTo>
                    <a:pt x="794392" y="4063575"/>
                    <a:pt x="782142" y="4003138"/>
                    <a:pt x="769893" y="3942700"/>
                  </a:cubicBezTo>
                  <a:cubicBezTo>
                    <a:pt x="674441" y="3472834"/>
                    <a:pt x="575637" y="2987021"/>
                    <a:pt x="350295" y="2579788"/>
                  </a:cubicBezTo>
                  <a:cubicBezTo>
                    <a:pt x="223758" y="2351327"/>
                    <a:pt x="137781" y="2155569"/>
                    <a:pt x="53307" y="1904342"/>
                  </a:cubicBezTo>
                  <a:cubicBezTo>
                    <a:pt x="-80973" y="1504852"/>
                    <a:pt x="44755" y="1051627"/>
                    <a:pt x="359309" y="802133"/>
                  </a:cubicBezTo>
                  <a:cubicBezTo>
                    <a:pt x="658262" y="565004"/>
                    <a:pt x="1106518" y="466316"/>
                    <a:pt x="1589096" y="531492"/>
                  </a:cubicBezTo>
                  <a:cubicBezTo>
                    <a:pt x="1636244" y="537848"/>
                    <a:pt x="1683971" y="545822"/>
                    <a:pt x="1730079" y="553448"/>
                  </a:cubicBezTo>
                  <a:cubicBezTo>
                    <a:pt x="1923064" y="585459"/>
                    <a:pt x="2105301" y="615735"/>
                    <a:pt x="2283495" y="549057"/>
                  </a:cubicBezTo>
                  <a:cubicBezTo>
                    <a:pt x="2426095" y="495669"/>
                    <a:pt x="2565923" y="408999"/>
                    <a:pt x="2701127" y="325102"/>
                  </a:cubicBezTo>
                  <a:cubicBezTo>
                    <a:pt x="2818536" y="252300"/>
                    <a:pt x="2939874" y="177070"/>
                    <a:pt x="3062714" y="123797"/>
                  </a:cubicBezTo>
                  <a:lnTo>
                    <a:pt x="3062714" y="123797"/>
                  </a:lnTo>
                  <a:cubicBezTo>
                    <a:pt x="3304580" y="18985"/>
                    <a:pt x="3578226" y="-20421"/>
                    <a:pt x="3853836" y="9971"/>
                  </a:cubicBezTo>
                  <a:cubicBezTo>
                    <a:pt x="4129215" y="40363"/>
                    <a:pt x="4394193" y="138820"/>
                    <a:pt x="4620112" y="294941"/>
                  </a:cubicBezTo>
                  <a:cubicBezTo>
                    <a:pt x="5059239" y="598401"/>
                    <a:pt x="5388122" y="1105940"/>
                    <a:pt x="5522403" y="1687205"/>
                  </a:cubicBezTo>
                  <a:cubicBezTo>
                    <a:pt x="5560307" y="1851069"/>
                    <a:pt x="5585614" y="2020710"/>
                    <a:pt x="5610229" y="2184805"/>
                  </a:cubicBezTo>
                  <a:cubicBezTo>
                    <a:pt x="5646977" y="2430139"/>
                    <a:pt x="5684880" y="2683792"/>
                    <a:pt x="5765078" y="2919418"/>
                  </a:cubicBezTo>
                  <a:cubicBezTo>
                    <a:pt x="5881563" y="3261475"/>
                    <a:pt x="6095002" y="3576838"/>
                    <a:pt x="6365874" y="3807264"/>
                  </a:cubicBezTo>
                  <a:cubicBezTo>
                    <a:pt x="6509168" y="3929179"/>
                    <a:pt x="6595953" y="4080100"/>
                    <a:pt x="6616754" y="4243502"/>
                  </a:cubicBezTo>
                  <a:cubicBezTo>
                    <a:pt x="6639404" y="4421117"/>
                    <a:pt x="6532048" y="4585905"/>
                    <a:pt x="6438099" y="4692914"/>
                  </a:cubicBezTo>
                  <a:cubicBezTo>
                    <a:pt x="6344149" y="4799807"/>
                    <a:pt x="6226393" y="4889828"/>
                    <a:pt x="6089917" y="4994178"/>
                  </a:cubicBezTo>
                  <a:lnTo>
                    <a:pt x="6057907" y="5018677"/>
                  </a:lnTo>
                  <a:cubicBezTo>
                    <a:pt x="5557649" y="5401757"/>
                    <a:pt x="5092752" y="5575328"/>
                    <a:pt x="4675812" y="5534535"/>
                  </a:cubicBezTo>
                  <a:cubicBezTo>
                    <a:pt x="4596885" y="5526793"/>
                    <a:pt x="4514144" y="5522980"/>
                    <a:pt x="4434177" y="5519282"/>
                  </a:cubicBezTo>
                  <a:cubicBezTo>
                    <a:pt x="4274242" y="5511886"/>
                    <a:pt x="4108761" y="5504259"/>
                    <a:pt x="3959920" y="5465200"/>
                  </a:cubicBezTo>
                  <a:cubicBezTo>
                    <a:pt x="3742552" y="5408228"/>
                    <a:pt x="3543442" y="5362467"/>
                    <a:pt x="3440016" y="5345711"/>
                  </a:cubicBezTo>
                  <a:cubicBezTo>
                    <a:pt x="3384432" y="5336813"/>
                    <a:pt x="3358200" y="5374023"/>
                    <a:pt x="3327808" y="5417127"/>
                  </a:cubicBezTo>
                  <a:cubicBezTo>
                    <a:pt x="3312092" y="5439430"/>
                    <a:pt x="3295913" y="5462426"/>
                    <a:pt x="3274650" y="5479298"/>
                  </a:cubicBezTo>
                  <a:cubicBezTo>
                    <a:pt x="3144992" y="5689038"/>
                    <a:pt x="2854937" y="5810030"/>
                    <a:pt x="2505485" y="5810030"/>
                  </a:cubicBezTo>
                  <a:close/>
                  <a:moveTo>
                    <a:pt x="1301468" y="529759"/>
                  </a:moveTo>
                  <a:cubicBezTo>
                    <a:pt x="935259" y="529759"/>
                    <a:pt x="605683" y="629487"/>
                    <a:pt x="370287" y="816231"/>
                  </a:cubicBezTo>
                  <a:cubicBezTo>
                    <a:pt x="61627" y="1061102"/>
                    <a:pt x="-61791" y="1506239"/>
                    <a:pt x="70179" y="1898679"/>
                  </a:cubicBezTo>
                  <a:cubicBezTo>
                    <a:pt x="154306" y="2148751"/>
                    <a:pt x="239936" y="2343584"/>
                    <a:pt x="365896" y="2571121"/>
                  </a:cubicBezTo>
                  <a:cubicBezTo>
                    <a:pt x="592624" y="2980665"/>
                    <a:pt x="691659" y="3467981"/>
                    <a:pt x="787458" y="3939117"/>
                  </a:cubicBezTo>
                  <a:cubicBezTo>
                    <a:pt x="799707" y="3999440"/>
                    <a:pt x="812072" y="4059877"/>
                    <a:pt x="824553" y="4120315"/>
                  </a:cubicBezTo>
                  <a:cubicBezTo>
                    <a:pt x="919658" y="4577470"/>
                    <a:pt x="1074277" y="4932585"/>
                    <a:pt x="1297308" y="5205884"/>
                  </a:cubicBezTo>
                  <a:cubicBezTo>
                    <a:pt x="1552695" y="5518357"/>
                    <a:pt x="1914974" y="5726827"/>
                    <a:pt x="2291353" y="5777558"/>
                  </a:cubicBezTo>
                  <a:cubicBezTo>
                    <a:pt x="2728515" y="5836493"/>
                    <a:pt x="3108822" y="5715271"/>
                    <a:pt x="3260321" y="5468782"/>
                  </a:cubicBezTo>
                  <a:lnTo>
                    <a:pt x="3261130" y="5467395"/>
                  </a:lnTo>
                  <a:lnTo>
                    <a:pt x="3262401" y="5466355"/>
                  </a:lnTo>
                  <a:cubicBezTo>
                    <a:pt x="3282162" y="5451101"/>
                    <a:pt x="3297993" y="5428683"/>
                    <a:pt x="3313132" y="5407073"/>
                  </a:cubicBezTo>
                  <a:cubicBezTo>
                    <a:pt x="3344102" y="5363045"/>
                    <a:pt x="3376227" y="5317514"/>
                    <a:pt x="3442790" y="5328261"/>
                  </a:cubicBezTo>
                  <a:cubicBezTo>
                    <a:pt x="3548180" y="5345249"/>
                    <a:pt x="3743245" y="5390086"/>
                    <a:pt x="3964311" y="5448097"/>
                  </a:cubicBezTo>
                  <a:cubicBezTo>
                    <a:pt x="4111419" y="5486694"/>
                    <a:pt x="4275860" y="5494205"/>
                    <a:pt x="4434870" y="5501601"/>
                  </a:cubicBezTo>
                  <a:cubicBezTo>
                    <a:pt x="4515069" y="5505299"/>
                    <a:pt x="4598041" y="5509112"/>
                    <a:pt x="4677430" y="5516855"/>
                  </a:cubicBezTo>
                  <a:cubicBezTo>
                    <a:pt x="5089632" y="5557301"/>
                    <a:pt x="5550369" y="5384885"/>
                    <a:pt x="6046929" y="5004578"/>
                  </a:cubicBezTo>
                  <a:lnTo>
                    <a:pt x="6078939" y="4980080"/>
                  </a:lnTo>
                  <a:cubicBezTo>
                    <a:pt x="6214606" y="4876423"/>
                    <a:pt x="6331784" y="4786864"/>
                    <a:pt x="6424462" y="4681242"/>
                  </a:cubicBezTo>
                  <a:cubicBezTo>
                    <a:pt x="6515986" y="4577007"/>
                    <a:pt x="6620567" y="4416957"/>
                    <a:pt x="6598842" y="4245929"/>
                  </a:cubicBezTo>
                  <a:cubicBezTo>
                    <a:pt x="6578619" y="4087034"/>
                    <a:pt x="6494029" y="3940158"/>
                    <a:pt x="6354087" y="3821131"/>
                  </a:cubicBezTo>
                  <a:cubicBezTo>
                    <a:pt x="6080788" y="3588625"/>
                    <a:pt x="5865500" y="3270489"/>
                    <a:pt x="5747976" y="2925428"/>
                  </a:cubicBezTo>
                  <a:cubicBezTo>
                    <a:pt x="5667199" y="2688299"/>
                    <a:pt x="5629181" y="2433837"/>
                    <a:pt x="5592317" y="2187694"/>
                  </a:cubicBezTo>
                  <a:cubicBezTo>
                    <a:pt x="5567818" y="2023946"/>
                    <a:pt x="5542511" y="1854651"/>
                    <a:pt x="5504838" y="1691481"/>
                  </a:cubicBezTo>
                  <a:cubicBezTo>
                    <a:pt x="5371482" y="1114491"/>
                    <a:pt x="5045373" y="610882"/>
                    <a:pt x="4609828" y="309849"/>
                  </a:cubicBezTo>
                  <a:cubicBezTo>
                    <a:pt x="4157758" y="-2625"/>
                    <a:pt x="3553265" y="-69187"/>
                    <a:pt x="3069763" y="140322"/>
                  </a:cubicBezTo>
                  <a:cubicBezTo>
                    <a:pt x="2948078" y="193018"/>
                    <a:pt x="2827319" y="267900"/>
                    <a:pt x="2710488" y="340356"/>
                  </a:cubicBezTo>
                  <a:cubicBezTo>
                    <a:pt x="2574590" y="424599"/>
                    <a:pt x="2433953" y="511731"/>
                    <a:pt x="2289619" y="565813"/>
                  </a:cubicBezTo>
                  <a:cubicBezTo>
                    <a:pt x="2106919" y="634225"/>
                    <a:pt x="1913819" y="602099"/>
                    <a:pt x="1726959" y="571129"/>
                  </a:cubicBezTo>
                  <a:cubicBezTo>
                    <a:pt x="1680966" y="563502"/>
                    <a:pt x="1633355" y="555529"/>
                    <a:pt x="1586554" y="549288"/>
                  </a:cubicBezTo>
                  <a:cubicBezTo>
                    <a:pt x="1489830" y="536115"/>
                    <a:pt x="1394493" y="529759"/>
                    <a:pt x="1301468" y="52975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0" name="任意多边形: 形状 59">
              <a:extLst>
                <a:ext uri="{FF2B5EF4-FFF2-40B4-BE49-F238E27FC236}">
                  <a16:creationId xmlns:a16="http://schemas.microsoft.com/office/drawing/2014/main" id="{FC04D3DA-D0F5-F75C-09CD-4BB9994A2E48}"/>
                </a:ext>
              </a:extLst>
            </p:cNvPr>
            <p:cNvSpPr/>
            <p:nvPr/>
          </p:nvSpPr>
          <p:spPr>
            <a:xfrm>
              <a:off x="8456418" y="-2518551"/>
              <a:ext cx="6455214" cy="5629643"/>
            </a:xfrm>
            <a:custGeom>
              <a:avLst/>
              <a:gdLst>
                <a:gd name="connsiteX0" fmla="*/ 2371279 w 6455214"/>
                <a:gd name="connsiteY0" fmla="*/ 5629644 h 5629643"/>
                <a:gd name="connsiteX1" fmla="*/ 2132648 w 6455214"/>
                <a:gd name="connsiteY1" fmla="*/ 5612079 h 5629643"/>
                <a:gd name="connsiteX2" fmla="*/ 1159635 w 6455214"/>
                <a:gd name="connsiteY2" fmla="*/ 5050690 h 5629643"/>
                <a:gd name="connsiteX3" fmla="*/ 702943 w 6455214"/>
                <a:gd name="connsiteY3" fmla="*/ 3989389 h 5629643"/>
                <a:gd name="connsiteX4" fmla="*/ 682605 w 6455214"/>
                <a:gd name="connsiteY4" fmla="*/ 3887350 h 5629643"/>
                <a:gd name="connsiteX5" fmla="*/ 276528 w 6455214"/>
                <a:gd name="connsiteY5" fmla="*/ 2500055 h 5629643"/>
                <a:gd name="connsiteX6" fmla="*/ 65285 w 6455214"/>
                <a:gd name="connsiteY6" fmla="*/ 1927803 h 5629643"/>
                <a:gd name="connsiteX7" fmla="*/ 41017 w 6455214"/>
                <a:gd name="connsiteY7" fmla="*/ 1842405 h 5629643"/>
                <a:gd name="connsiteX8" fmla="*/ 349215 w 6455214"/>
                <a:gd name="connsiteY8" fmla="*/ 791158 h 5629643"/>
                <a:gd name="connsiteX9" fmla="*/ 1540058 w 6455214"/>
                <a:gd name="connsiteY9" fmla="*/ 528259 h 5629643"/>
                <a:gd name="connsiteX10" fmla="*/ 1672027 w 6455214"/>
                <a:gd name="connsiteY10" fmla="*/ 546980 h 5629643"/>
                <a:gd name="connsiteX11" fmla="*/ 2211923 w 6455214"/>
                <a:gd name="connsiteY11" fmla="*/ 533575 h 5629643"/>
                <a:gd name="connsiteX12" fmla="*/ 2607252 w 6455214"/>
                <a:gd name="connsiteY12" fmla="*/ 321407 h 5629643"/>
                <a:gd name="connsiteX13" fmla="*/ 2993222 w 6455214"/>
                <a:gd name="connsiteY13" fmla="*/ 112591 h 5629643"/>
                <a:gd name="connsiteX14" fmla="*/ 2996457 w 6455214"/>
                <a:gd name="connsiteY14" fmla="*/ 120565 h 5629643"/>
                <a:gd name="connsiteX15" fmla="*/ 2993222 w 6455214"/>
                <a:gd name="connsiteY15" fmla="*/ 112591 h 5629643"/>
                <a:gd name="connsiteX16" fmla="*/ 4515028 w 6455214"/>
                <a:gd name="connsiteY16" fmla="*/ 299335 h 5629643"/>
                <a:gd name="connsiteX17" fmla="*/ 5390624 w 6455214"/>
                <a:gd name="connsiteY17" fmla="*/ 1669412 h 5629643"/>
                <a:gd name="connsiteX18" fmla="*/ 5475214 w 6455214"/>
                <a:gd name="connsiteY18" fmla="*/ 2155340 h 5629643"/>
                <a:gd name="connsiteX19" fmla="*/ 5634802 w 6455214"/>
                <a:gd name="connsiteY19" fmla="*/ 2903936 h 5629643"/>
                <a:gd name="connsiteX20" fmla="*/ 6228432 w 6455214"/>
                <a:gd name="connsiteY20" fmla="*/ 3777799 h 5629643"/>
                <a:gd name="connsiteX21" fmla="*/ 6454930 w 6455214"/>
                <a:gd name="connsiteY21" fmla="*/ 4235300 h 5629643"/>
                <a:gd name="connsiteX22" fmla="*/ 6239988 w 6455214"/>
                <a:gd name="connsiteY22" fmla="*/ 4669227 h 5629643"/>
                <a:gd name="connsiteX23" fmla="*/ 5940573 w 6455214"/>
                <a:gd name="connsiteY23" fmla="*/ 4910285 h 5629643"/>
                <a:gd name="connsiteX24" fmla="*/ 5852632 w 6455214"/>
                <a:gd name="connsiteY24" fmla="*/ 4974767 h 5629643"/>
                <a:gd name="connsiteX25" fmla="*/ 4625734 w 6455214"/>
                <a:gd name="connsiteY25" fmla="*/ 5483923 h 5629643"/>
                <a:gd name="connsiteX26" fmla="*/ 4507748 w 6455214"/>
                <a:gd name="connsiteY26" fmla="*/ 5478261 h 5629643"/>
                <a:gd name="connsiteX27" fmla="*/ 4264379 w 6455214"/>
                <a:gd name="connsiteY27" fmla="*/ 5463931 h 5629643"/>
                <a:gd name="connsiteX28" fmla="*/ 3772326 w 6455214"/>
                <a:gd name="connsiteY28" fmla="*/ 5405111 h 5629643"/>
                <a:gd name="connsiteX29" fmla="*/ 3505036 w 6455214"/>
                <a:gd name="connsiteY29" fmla="*/ 5320637 h 5629643"/>
                <a:gd name="connsiteX30" fmla="*/ 3251614 w 6455214"/>
                <a:gd name="connsiteY30" fmla="*/ 5245523 h 5629643"/>
                <a:gd name="connsiteX31" fmla="*/ 3141369 w 6455214"/>
                <a:gd name="connsiteY31" fmla="*/ 5302147 h 5629643"/>
                <a:gd name="connsiteX32" fmla="*/ 3089830 w 6455214"/>
                <a:gd name="connsiteY32" fmla="*/ 5340051 h 5629643"/>
                <a:gd name="connsiteX33" fmla="*/ 2371279 w 6455214"/>
                <a:gd name="connsiteY33" fmla="*/ 5629644 h 5629643"/>
                <a:gd name="connsiteX34" fmla="*/ 1276697 w 6455214"/>
                <a:gd name="connsiteY34" fmla="*/ 529068 h 5629643"/>
                <a:gd name="connsiteX35" fmla="*/ 359615 w 6455214"/>
                <a:gd name="connsiteY35" fmla="*/ 804563 h 5629643"/>
                <a:gd name="connsiteX36" fmla="*/ 57427 w 6455214"/>
                <a:gd name="connsiteY36" fmla="*/ 1837435 h 5629643"/>
                <a:gd name="connsiteX37" fmla="*/ 81810 w 6455214"/>
                <a:gd name="connsiteY37" fmla="*/ 1922950 h 5629643"/>
                <a:gd name="connsiteX38" fmla="*/ 291897 w 6455214"/>
                <a:gd name="connsiteY38" fmla="*/ 2492081 h 5629643"/>
                <a:gd name="connsiteX39" fmla="*/ 699476 w 6455214"/>
                <a:gd name="connsiteY39" fmla="*/ 3883883 h 5629643"/>
                <a:gd name="connsiteX40" fmla="*/ 719815 w 6455214"/>
                <a:gd name="connsiteY40" fmla="*/ 3985922 h 5629643"/>
                <a:gd name="connsiteX41" fmla="*/ 1173040 w 6455214"/>
                <a:gd name="connsiteY41" fmla="*/ 5039711 h 5629643"/>
                <a:gd name="connsiteX42" fmla="*/ 2135191 w 6455214"/>
                <a:gd name="connsiteY42" fmla="*/ 5594976 h 5629643"/>
                <a:gd name="connsiteX43" fmla="*/ 3076656 w 6455214"/>
                <a:gd name="connsiteY43" fmla="*/ 5328726 h 5629643"/>
                <a:gd name="connsiteX44" fmla="*/ 3077812 w 6455214"/>
                <a:gd name="connsiteY44" fmla="*/ 5326993 h 5629643"/>
                <a:gd name="connsiteX45" fmla="*/ 3079661 w 6455214"/>
                <a:gd name="connsiteY45" fmla="*/ 5325953 h 5629643"/>
                <a:gd name="connsiteX46" fmla="*/ 3130507 w 6455214"/>
                <a:gd name="connsiteY46" fmla="*/ 5288743 h 5629643"/>
                <a:gd name="connsiteX47" fmla="*/ 3250342 w 6455214"/>
                <a:gd name="connsiteY47" fmla="*/ 5228074 h 5629643"/>
                <a:gd name="connsiteX48" fmla="*/ 3251845 w 6455214"/>
                <a:gd name="connsiteY48" fmla="*/ 5227843 h 5629643"/>
                <a:gd name="connsiteX49" fmla="*/ 3253347 w 6455214"/>
                <a:gd name="connsiteY49" fmla="*/ 5228074 h 5629643"/>
                <a:gd name="connsiteX50" fmla="*/ 3510583 w 6455214"/>
                <a:gd name="connsiteY50" fmla="*/ 5303996 h 5629643"/>
                <a:gd name="connsiteX51" fmla="*/ 3777295 w 6455214"/>
                <a:gd name="connsiteY51" fmla="*/ 5388355 h 5629643"/>
                <a:gd name="connsiteX52" fmla="*/ 4265188 w 6455214"/>
                <a:gd name="connsiteY52" fmla="*/ 5446482 h 5629643"/>
                <a:gd name="connsiteX53" fmla="*/ 4509597 w 6455214"/>
                <a:gd name="connsiteY53" fmla="*/ 5460927 h 5629643"/>
                <a:gd name="connsiteX54" fmla="*/ 5842463 w 6455214"/>
                <a:gd name="connsiteY54" fmla="*/ 4960784 h 5629643"/>
                <a:gd name="connsiteX55" fmla="*/ 5930520 w 6455214"/>
                <a:gd name="connsiteY55" fmla="*/ 4896302 h 5629643"/>
                <a:gd name="connsiteX56" fmla="*/ 6227970 w 6455214"/>
                <a:gd name="connsiteY56" fmla="*/ 4656978 h 5629643"/>
                <a:gd name="connsiteX57" fmla="*/ 6437827 w 6455214"/>
                <a:gd name="connsiteY57" fmla="*/ 4235994 h 5629643"/>
                <a:gd name="connsiteX58" fmla="*/ 6217108 w 6455214"/>
                <a:gd name="connsiteY58" fmla="*/ 3790742 h 5629643"/>
                <a:gd name="connsiteX59" fmla="*/ 5618739 w 6455214"/>
                <a:gd name="connsiteY59" fmla="*/ 2909599 h 5629643"/>
                <a:gd name="connsiteX60" fmla="*/ 5458342 w 6455214"/>
                <a:gd name="connsiteY60" fmla="*/ 2157767 h 5629643"/>
                <a:gd name="connsiteX61" fmla="*/ 5373984 w 6455214"/>
                <a:gd name="connsiteY61" fmla="*/ 1673225 h 5629643"/>
                <a:gd name="connsiteX62" fmla="*/ 4505321 w 6455214"/>
                <a:gd name="connsiteY62" fmla="*/ 313434 h 5629643"/>
                <a:gd name="connsiteX63" fmla="*/ 2999924 w 6455214"/>
                <a:gd name="connsiteY63" fmla="*/ 128538 h 5629643"/>
                <a:gd name="connsiteX64" fmla="*/ 2999924 w 6455214"/>
                <a:gd name="connsiteY64" fmla="*/ 128538 h 5629643"/>
                <a:gd name="connsiteX65" fmla="*/ 2616266 w 6455214"/>
                <a:gd name="connsiteY65" fmla="*/ 336083 h 5629643"/>
                <a:gd name="connsiteX66" fmla="*/ 2218278 w 6455214"/>
                <a:gd name="connsiteY66" fmla="*/ 549522 h 5629643"/>
                <a:gd name="connsiteX67" fmla="*/ 1669485 w 6455214"/>
                <a:gd name="connsiteY67" fmla="*/ 563967 h 5629643"/>
                <a:gd name="connsiteX68" fmla="*/ 1537978 w 6455214"/>
                <a:gd name="connsiteY68" fmla="*/ 545362 h 5629643"/>
                <a:gd name="connsiteX69" fmla="*/ 1276697 w 6455214"/>
                <a:gd name="connsiteY69" fmla="*/ 529068 h 562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455214" h="5629643">
                  <a:moveTo>
                    <a:pt x="2371279" y="5629644"/>
                  </a:moveTo>
                  <a:cubicBezTo>
                    <a:pt x="2294548" y="5629644"/>
                    <a:pt x="2214580" y="5623866"/>
                    <a:pt x="2132648" y="5612079"/>
                  </a:cubicBezTo>
                  <a:cubicBezTo>
                    <a:pt x="1761702" y="5558574"/>
                    <a:pt x="1407164" y="5353918"/>
                    <a:pt x="1159635" y="5050690"/>
                  </a:cubicBezTo>
                  <a:cubicBezTo>
                    <a:pt x="941921" y="4783631"/>
                    <a:pt x="792618" y="4436490"/>
                    <a:pt x="702943" y="3989389"/>
                  </a:cubicBezTo>
                  <a:cubicBezTo>
                    <a:pt x="696125" y="3955414"/>
                    <a:pt x="689307" y="3921324"/>
                    <a:pt x="682605" y="3887350"/>
                  </a:cubicBezTo>
                  <a:cubicBezTo>
                    <a:pt x="587615" y="3410550"/>
                    <a:pt x="489389" y="2917572"/>
                    <a:pt x="276528" y="2500055"/>
                  </a:cubicBezTo>
                  <a:cubicBezTo>
                    <a:pt x="164781" y="2280838"/>
                    <a:pt x="114166" y="2101374"/>
                    <a:pt x="65285" y="1927803"/>
                  </a:cubicBezTo>
                  <a:cubicBezTo>
                    <a:pt x="57311" y="1899375"/>
                    <a:pt x="49222" y="1871063"/>
                    <a:pt x="41017" y="1842405"/>
                  </a:cubicBezTo>
                  <a:cubicBezTo>
                    <a:pt x="-54320" y="1512944"/>
                    <a:pt x="4038" y="1060065"/>
                    <a:pt x="349215" y="791158"/>
                  </a:cubicBezTo>
                  <a:cubicBezTo>
                    <a:pt x="637190" y="566625"/>
                    <a:pt x="1071232" y="470826"/>
                    <a:pt x="1540058" y="528259"/>
                  </a:cubicBezTo>
                  <a:cubicBezTo>
                    <a:pt x="1584202" y="533691"/>
                    <a:pt x="1628808" y="540393"/>
                    <a:pt x="1672027" y="546980"/>
                  </a:cubicBezTo>
                  <a:cubicBezTo>
                    <a:pt x="1860505" y="575408"/>
                    <a:pt x="2038583" y="602333"/>
                    <a:pt x="2211923" y="533575"/>
                  </a:cubicBezTo>
                  <a:cubicBezTo>
                    <a:pt x="2345625" y="480533"/>
                    <a:pt x="2478634" y="399641"/>
                    <a:pt x="2607252" y="321407"/>
                  </a:cubicBezTo>
                  <a:cubicBezTo>
                    <a:pt x="2732635" y="245138"/>
                    <a:pt x="2862177" y="166326"/>
                    <a:pt x="2993222" y="112591"/>
                  </a:cubicBezTo>
                  <a:lnTo>
                    <a:pt x="2996457" y="120565"/>
                  </a:lnTo>
                  <a:lnTo>
                    <a:pt x="2993222" y="112591"/>
                  </a:lnTo>
                  <a:cubicBezTo>
                    <a:pt x="3483542" y="-88367"/>
                    <a:pt x="4066772" y="-16836"/>
                    <a:pt x="4515028" y="299335"/>
                  </a:cubicBezTo>
                  <a:cubicBezTo>
                    <a:pt x="4942137" y="600600"/>
                    <a:pt x="5261197" y="1099933"/>
                    <a:pt x="5390624" y="1669412"/>
                  </a:cubicBezTo>
                  <a:cubicBezTo>
                    <a:pt x="5426910" y="1829462"/>
                    <a:pt x="5451524" y="1995059"/>
                    <a:pt x="5475214" y="2155340"/>
                  </a:cubicBezTo>
                  <a:cubicBezTo>
                    <a:pt x="5512309" y="2405758"/>
                    <a:pt x="5550675" y="2664612"/>
                    <a:pt x="5634802" y="2903936"/>
                  </a:cubicBezTo>
                  <a:cubicBezTo>
                    <a:pt x="5749206" y="3229352"/>
                    <a:pt x="5959987" y="3539746"/>
                    <a:pt x="6228432" y="3777799"/>
                  </a:cubicBezTo>
                  <a:cubicBezTo>
                    <a:pt x="6407088" y="3936347"/>
                    <a:pt x="6450192" y="4114193"/>
                    <a:pt x="6454930" y="4235300"/>
                  </a:cubicBezTo>
                  <a:cubicBezTo>
                    <a:pt x="6460361" y="4375474"/>
                    <a:pt x="6388020" y="4521426"/>
                    <a:pt x="6239988" y="4669227"/>
                  </a:cubicBezTo>
                  <a:cubicBezTo>
                    <a:pt x="6155630" y="4753470"/>
                    <a:pt x="6056017" y="4826041"/>
                    <a:pt x="5940573" y="4910285"/>
                  </a:cubicBezTo>
                  <a:cubicBezTo>
                    <a:pt x="5912030" y="4931085"/>
                    <a:pt x="5882678" y="4952464"/>
                    <a:pt x="5852632" y="4974767"/>
                  </a:cubicBezTo>
                  <a:cubicBezTo>
                    <a:pt x="5386926" y="5319944"/>
                    <a:pt x="4993330" y="5483923"/>
                    <a:pt x="4625734" y="5483923"/>
                  </a:cubicBezTo>
                  <a:cubicBezTo>
                    <a:pt x="4586097" y="5483923"/>
                    <a:pt x="4546807" y="5482074"/>
                    <a:pt x="4507748" y="5478261"/>
                  </a:cubicBezTo>
                  <a:cubicBezTo>
                    <a:pt x="4428243" y="5470518"/>
                    <a:pt x="4344924" y="5467167"/>
                    <a:pt x="4264379" y="5463931"/>
                  </a:cubicBezTo>
                  <a:cubicBezTo>
                    <a:pt x="4097973" y="5457229"/>
                    <a:pt x="3925904" y="5450179"/>
                    <a:pt x="3772326" y="5405111"/>
                  </a:cubicBezTo>
                  <a:cubicBezTo>
                    <a:pt x="3675718" y="5376799"/>
                    <a:pt x="3585119" y="5346985"/>
                    <a:pt x="3505036" y="5320637"/>
                  </a:cubicBezTo>
                  <a:cubicBezTo>
                    <a:pt x="3395948" y="5284698"/>
                    <a:pt x="3309624" y="5256270"/>
                    <a:pt x="3251614" y="5245523"/>
                  </a:cubicBezTo>
                  <a:cubicBezTo>
                    <a:pt x="3197647" y="5255230"/>
                    <a:pt x="3170259" y="5277995"/>
                    <a:pt x="3141369" y="5302147"/>
                  </a:cubicBezTo>
                  <a:cubicBezTo>
                    <a:pt x="3126000" y="5314975"/>
                    <a:pt x="3110168" y="5328264"/>
                    <a:pt x="3089830" y="5340051"/>
                  </a:cubicBezTo>
                  <a:cubicBezTo>
                    <a:pt x="2968839" y="5524485"/>
                    <a:pt x="2699238" y="5629644"/>
                    <a:pt x="2371279" y="5629644"/>
                  </a:cubicBezTo>
                  <a:close/>
                  <a:moveTo>
                    <a:pt x="1276697" y="529068"/>
                  </a:moveTo>
                  <a:cubicBezTo>
                    <a:pt x="914995" y="529068"/>
                    <a:pt x="589810" y="625214"/>
                    <a:pt x="359615" y="804563"/>
                  </a:cubicBezTo>
                  <a:cubicBezTo>
                    <a:pt x="20794" y="1068617"/>
                    <a:pt x="-36292" y="1513637"/>
                    <a:pt x="57427" y="1837435"/>
                  </a:cubicBezTo>
                  <a:cubicBezTo>
                    <a:pt x="65747" y="1866094"/>
                    <a:pt x="73720" y="1894522"/>
                    <a:pt x="81810" y="1922950"/>
                  </a:cubicBezTo>
                  <a:cubicBezTo>
                    <a:pt x="130576" y="2095712"/>
                    <a:pt x="180960" y="2274367"/>
                    <a:pt x="291897" y="2492081"/>
                  </a:cubicBezTo>
                  <a:cubicBezTo>
                    <a:pt x="505798" y="2911795"/>
                    <a:pt x="604255" y="3405928"/>
                    <a:pt x="699476" y="3883883"/>
                  </a:cubicBezTo>
                  <a:cubicBezTo>
                    <a:pt x="706295" y="3917857"/>
                    <a:pt x="712997" y="3951832"/>
                    <a:pt x="719815" y="3985922"/>
                  </a:cubicBezTo>
                  <a:cubicBezTo>
                    <a:pt x="808911" y="4430249"/>
                    <a:pt x="957175" y="4774964"/>
                    <a:pt x="1173040" y="5039711"/>
                  </a:cubicBezTo>
                  <a:cubicBezTo>
                    <a:pt x="1417796" y="5339589"/>
                    <a:pt x="1768520" y="5542049"/>
                    <a:pt x="2135191" y="5594976"/>
                  </a:cubicBezTo>
                  <a:cubicBezTo>
                    <a:pt x="2562184" y="5656569"/>
                    <a:pt x="2931744" y="5552103"/>
                    <a:pt x="3076656" y="5328726"/>
                  </a:cubicBezTo>
                  <a:lnTo>
                    <a:pt x="3077812" y="5326993"/>
                  </a:lnTo>
                  <a:lnTo>
                    <a:pt x="3079661" y="5325953"/>
                  </a:lnTo>
                  <a:cubicBezTo>
                    <a:pt x="3099537" y="5314628"/>
                    <a:pt x="3115253" y="5301454"/>
                    <a:pt x="3130507" y="5288743"/>
                  </a:cubicBezTo>
                  <a:cubicBezTo>
                    <a:pt x="3160090" y="5264013"/>
                    <a:pt x="3190713" y="5238359"/>
                    <a:pt x="3250342" y="5228074"/>
                  </a:cubicBezTo>
                  <a:lnTo>
                    <a:pt x="3251845" y="5227843"/>
                  </a:lnTo>
                  <a:lnTo>
                    <a:pt x="3253347" y="5228074"/>
                  </a:lnTo>
                  <a:cubicBezTo>
                    <a:pt x="3312513" y="5238821"/>
                    <a:pt x="3399877" y="5267595"/>
                    <a:pt x="3510583" y="5303996"/>
                  </a:cubicBezTo>
                  <a:cubicBezTo>
                    <a:pt x="3590434" y="5330344"/>
                    <a:pt x="3680918" y="5360159"/>
                    <a:pt x="3777295" y="5388355"/>
                  </a:cubicBezTo>
                  <a:cubicBezTo>
                    <a:pt x="3928909" y="5432845"/>
                    <a:pt x="4099822" y="5439779"/>
                    <a:pt x="4265188" y="5446482"/>
                  </a:cubicBezTo>
                  <a:cubicBezTo>
                    <a:pt x="4345964" y="5449717"/>
                    <a:pt x="4429629" y="5453184"/>
                    <a:pt x="4509597" y="5460927"/>
                  </a:cubicBezTo>
                  <a:cubicBezTo>
                    <a:pt x="4906776" y="5499408"/>
                    <a:pt x="5330302" y="5340513"/>
                    <a:pt x="5842463" y="4960784"/>
                  </a:cubicBezTo>
                  <a:cubicBezTo>
                    <a:pt x="5872509" y="4938597"/>
                    <a:pt x="5901860" y="4917103"/>
                    <a:pt x="5930520" y="4896302"/>
                  </a:cubicBezTo>
                  <a:cubicBezTo>
                    <a:pt x="6045386" y="4812521"/>
                    <a:pt x="6144536" y="4740296"/>
                    <a:pt x="6227970" y="4656978"/>
                  </a:cubicBezTo>
                  <a:cubicBezTo>
                    <a:pt x="6372420" y="4512759"/>
                    <a:pt x="6443027" y="4371083"/>
                    <a:pt x="6437827" y="4235994"/>
                  </a:cubicBezTo>
                  <a:cubicBezTo>
                    <a:pt x="6433205" y="4118122"/>
                    <a:pt x="6391256" y="3945245"/>
                    <a:pt x="6217108" y="3790742"/>
                  </a:cubicBezTo>
                  <a:cubicBezTo>
                    <a:pt x="5946582" y="3550724"/>
                    <a:pt x="5734068" y="3237788"/>
                    <a:pt x="5618739" y="2909599"/>
                  </a:cubicBezTo>
                  <a:cubicBezTo>
                    <a:pt x="5534034" y="2668772"/>
                    <a:pt x="5495553" y="2408994"/>
                    <a:pt x="5458342" y="2157767"/>
                  </a:cubicBezTo>
                  <a:cubicBezTo>
                    <a:pt x="5434652" y="1997832"/>
                    <a:pt x="5410154" y="1832582"/>
                    <a:pt x="5373984" y="1673225"/>
                  </a:cubicBezTo>
                  <a:cubicBezTo>
                    <a:pt x="5245597" y="1107907"/>
                    <a:pt x="4928963" y="612271"/>
                    <a:pt x="4505321" y="313434"/>
                  </a:cubicBezTo>
                  <a:cubicBezTo>
                    <a:pt x="4061803" y="614"/>
                    <a:pt x="3484928" y="-70225"/>
                    <a:pt x="2999924" y="128538"/>
                  </a:cubicBezTo>
                  <a:lnTo>
                    <a:pt x="2999924" y="128538"/>
                  </a:lnTo>
                  <a:cubicBezTo>
                    <a:pt x="2870151" y="181696"/>
                    <a:pt x="2741070" y="260161"/>
                    <a:pt x="2616266" y="336083"/>
                  </a:cubicBezTo>
                  <a:cubicBezTo>
                    <a:pt x="2487070" y="414664"/>
                    <a:pt x="2353368" y="495903"/>
                    <a:pt x="2218278" y="549522"/>
                  </a:cubicBezTo>
                  <a:cubicBezTo>
                    <a:pt x="2040663" y="620014"/>
                    <a:pt x="1851954" y="591470"/>
                    <a:pt x="1669485" y="563967"/>
                  </a:cubicBezTo>
                  <a:cubicBezTo>
                    <a:pt x="1626381" y="557496"/>
                    <a:pt x="1581891" y="550678"/>
                    <a:pt x="1537978" y="545362"/>
                  </a:cubicBezTo>
                  <a:cubicBezTo>
                    <a:pt x="1449228" y="534384"/>
                    <a:pt x="1361980" y="529068"/>
                    <a:pt x="1276697" y="52906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1" name="任意多边形: 形状 60">
              <a:extLst>
                <a:ext uri="{FF2B5EF4-FFF2-40B4-BE49-F238E27FC236}">
                  <a16:creationId xmlns:a16="http://schemas.microsoft.com/office/drawing/2014/main" id="{F6A20C48-A039-E840-B50C-9627BD3DA86A}"/>
                </a:ext>
              </a:extLst>
            </p:cNvPr>
            <p:cNvSpPr/>
            <p:nvPr/>
          </p:nvSpPr>
          <p:spPr>
            <a:xfrm>
              <a:off x="8523719" y="-2489216"/>
              <a:ext cx="6324880" cy="5449965"/>
            </a:xfrm>
            <a:custGeom>
              <a:avLst/>
              <a:gdLst>
                <a:gd name="connsiteX0" fmla="*/ 2278786 w 6324880"/>
                <a:gd name="connsiteY0" fmla="*/ 5449965 h 5449965"/>
                <a:gd name="connsiteX1" fmla="*/ 2007568 w 6324880"/>
                <a:gd name="connsiteY1" fmla="*/ 5428240 h 5449965"/>
                <a:gd name="connsiteX2" fmla="*/ 1067027 w 6324880"/>
                <a:gd name="connsiteY2" fmla="*/ 4883491 h 5449965"/>
                <a:gd name="connsiteX3" fmla="*/ 629980 w 6324880"/>
                <a:gd name="connsiteY3" fmla="*/ 3854085 h 5449965"/>
                <a:gd name="connsiteX4" fmla="*/ 571507 w 6324880"/>
                <a:gd name="connsiteY4" fmla="*/ 3502900 h 5449965"/>
                <a:gd name="connsiteX5" fmla="*/ 234766 w 6324880"/>
                <a:gd name="connsiteY5" fmla="*/ 2420914 h 5449965"/>
                <a:gd name="connsiteX6" fmla="*/ 233841 w 6324880"/>
                <a:gd name="connsiteY6" fmla="*/ 2419642 h 5449965"/>
                <a:gd name="connsiteX7" fmla="*/ 233495 w 6324880"/>
                <a:gd name="connsiteY7" fmla="*/ 2418025 h 5449965"/>
                <a:gd name="connsiteX8" fmla="*/ 145900 w 6324880"/>
                <a:gd name="connsiteY8" fmla="*/ 2137446 h 5449965"/>
                <a:gd name="connsiteX9" fmla="*/ 59693 w 6324880"/>
                <a:gd name="connsiteY9" fmla="*/ 1779673 h 5449965"/>
                <a:gd name="connsiteX10" fmla="*/ 370317 w 6324880"/>
                <a:gd name="connsiteY10" fmla="*/ 779272 h 5449965"/>
                <a:gd name="connsiteX11" fmla="*/ 1522217 w 6324880"/>
                <a:gd name="connsiteY11" fmla="*/ 524116 h 5449965"/>
                <a:gd name="connsiteX12" fmla="*/ 1644710 w 6324880"/>
                <a:gd name="connsiteY12" fmla="*/ 539601 h 5449965"/>
                <a:gd name="connsiteX13" fmla="*/ 2171431 w 6324880"/>
                <a:gd name="connsiteY13" fmla="*/ 517182 h 5449965"/>
                <a:gd name="connsiteX14" fmla="*/ 2541454 w 6324880"/>
                <a:gd name="connsiteY14" fmla="*/ 317958 h 5449965"/>
                <a:gd name="connsiteX15" fmla="*/ 2954811 w 6324880"/>
                <a:gd name="connsiteY15" fmla="*/ 100474 h 5449965"/>
                <a:gd name="connsiteX16" fmla="*/ 2957816 w 6324880"/>
                <a:gd name="connsiteY16" fmla="*/ 108217 h 5449965"/>
                <a:gd name="connsiteX17" fmla="*/ 2954811 w 6324880"/>
                <a:gd name="connsiteY17" fmla="*/ 100474 h 5449965"/>
                <a:gd name="connsiteX18" fmla="*/ 4441140 w 6324880"/>
                <a:gd name="connsiteY18" fmla="*/ 302819 h 5449965"/>
                <a:gd name="connsiteX19" fmla="*/ 5289927 w 6324880"/>
                <a:gd name="connsiteY19" fmla="*/ 1650708 h 5449965"/>
                <a:gd name="connsiteX20" fmla="*/ 5371512 w 6324880"/>
                <a:gd name="connsiteY20" fmla="*/ 2125312 h 5449965"/>
                <a:gd name="connsiteX21" fmla="*/ 5535722 w 6324880"/>
                <a:gd name="connsiteY21" fmla="*/ 2887428 h 5449965"/>
                <a:gd name="connsiteX22" fmla="*/ 6122072 w 6324880"/>
                <a:gd name="connsiteY22" fmla="*/ 3747308 h 5449965"/>
                <a:gd name="connsiteX23" fmla="*/ 6324186 w 6324880"/>
                <a:gd name="connsiteY23" fmla="*/ 4226072 h 5449965"/>
                <a:gd name="connsiteX24" fmla="*/ 6073075 w 6324880"/>
                <a:gd name="connsiteY24" fmla="*/ 4644514 h 5449965"/>
                <a:gd name="connsiteX25" fmla="*/ 5820924 w 6324880"/>
                <a:gd name="connsiteY25" fmla="*/ 4830796 h 5449965"/>
                <a:gd name="connsiteX26" fmla="*/ 5678554 w 6324880"/>
                <a:gd name="connsiteY26" fmla="*/ 4929715 h 5449965"/>
                <a:gd name="connsiteX27" fmla="*/ 4372614 w 6324880"/>
                <a:gd name="connsiteY27" fmla="*/ 5420844 h 5449965"/>
                <a:gd name="connsiteX28" fmla="*/ 3615928 w 6324880"/>
                <a:gd name="connsiteY28" fmla="*/ 5343882 h 5449965"/>
                <a:gd name="connsiteX29" fmla="*/ 3215398 w 6324880"/>
                <a:gd name="connsiteY29" fmla="*/ 5193076 h 5449965"/>
                <a:gd name="connsiteX30" fmla="*/ 3091749 w 6324880"/>
                <a:gd name="connsiteY30" fmla="*/ 5143732 h 5449965"/>
                <a:gd name="connsiteX31" fmla="*/ 2985088 w 6324880"/>
                <a:gd name="connsiteY31" fmla="*/ 5175858 h 5449965"/>
                <a:gd name="connsiteX32" fmla="*/ 2936206 w 6324880"/>
                <a:gd name="connsiteY32" fmla="*/ 5199547 h 5449965"/>
                <a:gd name="connsiteX33" fmla="*/ 2278786 w 6324880"/>
                <a:gd name="connsiteY33" fmla="*/ 5449965 h 5449965"/>
                <a:gd name="connsiteX34" fmla="*/ 249211 w 6324880"/>
                <a:gd name="connsiteY34" fmla="*/ 2412593 h 5449965"/>
                <a:gd name="connsiteX35" fmla="*/ 588032 w 6324880"/>
                <a:gd name="connsiteY35" fmla="*/ 3500473 h 5449965"/>
                <a:gd name="connsiteX36" fmla="*/ 646390 w 6324880"/>
                <a:gd name="connsiteY36" fmla="*/ 3851081 h 5449965"/>
                <a:gd name="connsiteX37" fmla="*/ 1079970 w 6324880"/>
                <a:gd name="connsiteY37" fmla="*/ 4873207 h 5449965"/>
                <a:gd name="connsiteX38" fmla="*/ 2010110 w 6324880"/>
                <a:gd name="connsiteY38" fmla="*/ 5412062 h 5449965"/>
                <a:gd name="connsiteX39" fmla="*/ 2924072 w 6324880"/>
                <a:gd name="connsiteY39" fmla="*/ 5188338 h 5449965"/>
                <a:gd name="connsiteX40" fmla="*/ 2925574 w 6324880"/>
                <a:gd name="connsiteY40" fmla="*/ 5186142 h 5449965"/>
                <a:gd name="connsiteX41" fmla="*/ 2928117 w 6324880"/>
                <a:gd name="connsiteY41" fmla="*/ 5185218 h 5449965"/>
                <a:gd name="connsiteX42" fmla="*/ 2976999 w 6324880"/>
                <a:gd name="connsiteY42" fmla="*/ 5161759 h 5449965"/>
                <a:gd name="connsiteX43" fmla="*/ 3092905 w 6324880"/>
                <a:gd name="connsiteY43" fmla="*/ 5127438 h 5449965"/>
                <a:gd name="connsiteX44" fmla="*/ 3094523 w 6324880"/>
                <a:gd name="connsiteY44" fmla="*/ 5127438 h 5449965"/>
                <a:gd name="connsiteX45" fmla="*/ 3096025 w 6324880"/>
                <a:gd name="connsiteY45" fmla="*/ 5128016 h 5449965"/>
                <a:gd name="connsiteX46" fmla="*/ 3221870 w 6324880"/>
                <a:gd name="connsiteY46" fmla="*/ 5178169 h 5449965"/>
                <a:gd name="connsiteX47" fmla="*/ 3621244 w 6324880"/>
                <a:gd name="connsiteY47" fmla="*/ 5328512 h 5449965"/>
                <a:gd name="connsiteX48" fmla="*/ 4371227 w 6324880"/>
                <a:gd name="connsiteY48" fmla="*/ 5404666 h 5449965"/>
                <a:gd name="connsiteX49" fmla="*/ 5669078 w 6324880"/>
                <a:gd name="connsiteY49" fmla="*/ 4916542 h 5449965"/>
                <a:gd name="connsiteX50" fmla="*/ 5811679 w 6324880"/>
                <a:gd name="connsiteY50" fmla="*/ 4817392 h 5449965"/>
                <a:gd name="connsiteX51" fmla="*/ 6062212 w 6324880"/>
                <a:gd name="connsiteY51" fmla="*/ 4632265 h 5449965"/>
                <a:gd name="connsiteX52" fmla="*/ 6307661 w 6324880"/>
                <a:gd name="connsiteY52" fmla="*/ 4225610 h 5449965"/>
                <a:gd name="connsiteX53" fmla="*/ 6110863 w 6324880"/>
                <a:gd name="connsiteY53" fmla="*/ 3759789 h 5449965"/>
                <a:gd name="connsiteX54" fmla="*/ 5520122 w 6324880"/>
                <a:gd name="connsiteY54" fmla="*/ 2893322 h 5449965"/>
                <a:gd name="connsiteX55" fmla="*/ 5355102 w 6324880"/>
                <a:gd name="connsiteY55" fmla="*/ 2127970 h 5449965"/>
                <a:gd name="connsiteX56" fmla="*/ 5273749 w 6324880"/>
                <a:gd name="connsiteY56" fmla="*/ 1654521 h 5449965"/>
                <a:gd name="connsiteX57" fmla="*/ 4431433 w 6324880"/>
                <a:gd name="connsiteY57" fmla="*/ 316455 h 5449965"/>
                <a:gd name="connsiteX58" fmla="*/ 2960820 w 6324880"/>
                <a:gd name="connsiteY58" fmla="*/ 116075 h 5449965"/>
                <a:gd name="connsiteX59" fmla="*/ 2550005 w 6324880"/>
                <a:gd name="connsiteY59" fmla="*/ 332287 h 5449965"/>
                <a:gd name="connsiteX60" fmla="*/ 2177903 w 6324880"/>
                <a:gd name="connsiteY60" fmla="*/ 532436 h 5449965"/>
                <a:gd name="connsiteX61" fmla="*/ 1642514 w 6324880"/>
                <a:gd name="connsiteY61" fmla="*/ 556011 h 5449965"/>
                <a:gd name="connsiteX62" fmla="*/ 1520368 w 6324880"/>
                <a:gd name="connsiteY62" fmla="*/ 540641 h 5449965"/>
                <a:gd name="connsiteX63" fmla="*/ 380371 w 6324880"/>
                <a:gd name="connsiteY63" fmla="*/ 792446 h 5449965"/>
                <a:gd name="connsiteX64" fmla="*/ 75524 w 6324880"/>
                <a:gd name="connsiteY64" fmla="*/ 1774126 h 5449965"/>
                <a:gd name="connsiteX65" fmla="*/ 76333 w 6324880"/>
                <a:gd name="connsiteY65" fmla="*/ 1775744 h 5449965"/>
                <a:gd name="connsiteX66" fmla="*/ 76333 w 6324880"/>
                <a:gd name="connsiteY66" fmla="*/ 1777477 h 5449965"/>
                <a:gd name="connsiteX67" fmla="*/ 161616 w 6324880"/>
                <a:gd name="connsiteY67" fmla="*/ 2131899 h 5449965"/>
                <a:gd name="connsiteX68" fmla="*/ 249211 w 6324880"/>
                <a:gd name="connsiteY68" fmla="*/ 2412593 h 544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24880" h="5449965">
                  <a:moveTo>
                    <a:pt x="2278786" y="5449965"/>
                  </a:moveTo>
                  <a:cubicBezTo>
                    <a:pt x="2192926" y="5449965"/>
                    <a:pt x="2102096" y="5442916"/>
                    <a:pt x="2007568" y="5428240"/>
                  </a:cubicBezTo>
                  <a:cubicBezTo>
                    <a:pt x="1646559" y="5372540"/>
                    <a:pt x="1303809" y="5174009"/>
                    <a:pt x="1067027" y="4883491"/>
                  </a:cubicBezTo>
                  <a:cubicBezTo>
                    <a:pt x="856593" y="4624869"/>
                    <a:pt x="713645" y="4288128"/>
                    <a:pt x="629980" y="3854085"/>
                  </a:cubicBezTo>
                  <a:cubicBezTo>
                    <a:pt x="607677" y="3738295"/>
                    <a:pt x="589303" y="3618575"/>
                    <a:pt x="571507" y="3502900"/>
                  </a:cubicBezTo>
                  <a:cubicBezTo>
                    <a:pt x="512225" y="3117161"/>
                    <a:pt x="450978" y="2718249"/>
                    <a:pt x="234766" y="2420914"/>
                  </a:cubicBezTo>
                  <a:lnTo>
                    <a:pt x="233841" y="2419642"/>
                  </a:lnTo>
                  <a:lnTo>
                    <a:pt x="233495" y="2418025"/>
                  </a:lnTo>
                  <a:cubicBezTo>
                    <a:pt x="207262" y="2311247"/>
                    <a:pt x="174675" y="2218915"/>
                    <a:pt x="145900" y="2137446"/>
                  </a:cubicBezTo>
                  <a:cubicBezTo>
                    <a:pt x="101294" y="2011023"/>
                    <a:pt x="62813" y="1901704"/>
                    <a:pt x="59693" y="1779673"/>
                  </a:cubicBezTo>
                  <a:cubicBezTo>
                    <a:pt x="-88339" y="1464888"/>
                    <a:pt x="47790" y="1025876"/>
                    <a:pt x="370317" y="779272"/>
                  </a:cubicBezTo>
                  <a:cubicBezTo>
                    <a:pt x="647314" y="567451"/>
                    <a:pt x="1067142" y="474541"/>
                    <a:pt x="1522217" y="524116"/>
                  </a:cubicBezTo>
                  <a:cubicBezTo>
                    <a:pt x="1563241" y="528623"/>
                    <a:pt x="1604611" y="534170"/>
                    <a:pt x="1644710" y="539601"/>
                  </a:cubicBezTo>
                  <a:cubicBezTo>
                    <a:pt x="1828912" y="564446"/>
                    <a:pt x="2002945" y="587905"/>
                    <a:pt x="2171431" y="517182"/>
                  </a:cubicBezTo>
                  <a:cubicBezTo>
                    <a:pt x="2295543" y="465065"/>
                    <a:pt x="2420578" y="390298"/>
                    <a:pt x="2541454" y="317958"/>
                  </a:cubicBezTo>
                  <a:cubicBezTo>
                    <a:pt x="2675619" y="237644"/>
                    <a:pt x="2814406" y="154672"/>
                    <a:pt x="2954811" y="100474"/>
                  </a:cubicBezTo>
                  <a:lnTo>
                    <a:pt x="2957816" y="108217"/>
                  </a:lnTo>
                  <a:lnTo>
                    <a:pt x="2954811" y="100474"/>
                  </a:lnTo>
                  <a:cubicBezTo>
                    <a:pt x="3438775" y="-86502"/>
                    <a:pt x="4008254" y="-8845"/>
                    <a:pt x="4441140" y="302819"/>
                  </a:cubicBezTo>
                  <a:cubicBezTo>
                    <a:pt x="4856115" y="601657"/>
                    <a:pt x="5165469" y="1093017"/>
                    <a:pt x="5289927" y="1650708"/>
                  </a:cubicBezTo>
                  <a:cubicBezTo>
                    <a:pt x="5324826" y="1807060"/>
                    <a:pt x="5348515" y="1968844"/>
                    <a:pt x="5371512" y="2125312"/>
                  </a:cubicBezTo>
                  <a:cubicBezTo>
                    <a:pt x="5408954" y="2380583"/>
                    <a:pt x="5447666" y="2644637"/>
                    <a:pt x="5535722" y="2887428"/>
                  </a:cubicBezTo>
                  <a:cubicBezTo>
                    <a:pt x="5647584" y="3195742"/>
                    <a:pt x="5855939" y="3501166"/>
                    <a:pt x="6122072" y="3747308"/>
                  </a:cubicBezTo>
                  <a:cubicBezTo>
                    <a:pt x="6300035" y="3911981"/>
                    <a:pt x="6330196" y="4098494"/>
                    <a:pt x="6324186" y="4226072"/>
                  </a:cubicBezTo>
                  <a:cubicBezTo>
                    <a:pt x="6317484" y="4365784"/>
                    <a:pt x="6235436" y="4502607"/>
                    <a:pt x="6073075" y="4644514"/>
                  </a:cubicBezTo>
                  <a:cubicBezTo>
                    <a:pt x="5999464" y="4708881"/>
                    <a:pt x="5912794" y="4768047"/>
                    <a:pt x="5820924" y="4830796"/>
                  </a:cubicBezTo>
                  <a:cubicBezTo>
                    <a:pt x="5775162" y="4862113"/>
                    <a:pt x="5727783" y="4894470"/>
                    <a:pt x="5678554" y="4929715"/>
                  </a:cubicBezTo>
                  <a:cubicBezTo>
                    <a:pt x="5292469" y="5206481"/>
                    <a:pt x="4840862" y="5376354"/>
                    <a:pt x="4372614" y="5420844"/>
                  </a:cubicBezTo>
                  <a:cubicBezTo>
                    <a:pt x="4114453" y="5445458"/>
                    <a:pt x="3845661" y="5418071"/>
                    <a:pt x="3615928" y="5343882"/>
                  </a:cubicBezTo>
                  <a:cubicBezTo>
                    <a:pt x="3459460" y="5293382"/>
                    <a:pt x="3318362" y="5235371"/>
                    <a:pt x="3215398" y="5193076"/>
                  </a:cubicBezTo>
                  <a:cubicBezTo>
                    <a:pt x="3166285" y="5172969"/>
                    <a:pt x="3123875" y="5155519"/>
                    <a:pt x="3091749" y="5143732"/>
                  </a:cubicBezTo>
                  <a:cubicBezTo>
                    <a:pt x="3038938" y="5145696"/>
                    <a:pt x="3012706" y="5160373"/>
                    <a:pt x="2985088" y="5175858"/>
                  </a:cubicBezTo>
                  <a:cubicBezTo>
                    <a:pt x="2970527" y="5184062"/>
                    <a:pt x="2955504" y="5192383"/>
                    <a:pt x="2936206" y="5199547"/>
                  </a:cubicBezTo>
                  <a:cubicBezTo>
                    <a:pt x="2823304" y="5361216"/>
                    <a:pt x="2582362" y="5449965"/>
                    <a:pt x="2278786" y="5449965"/>
                  </a:cubicBezTo>
                  <a:close/>
                  <a:moveTo>
                    <a:pt x="249211" y="2412593"/>
                  </a:moveTo>
                  <a:cubicBezTo>
                    <a:pt x="467041" y="2713049"/>
                    <a:pt x="528519" y="3113347"/>
                    <a:pt x="588032" y="3500473"/>
                  </a:cubicBezTo>
                  <a:cubicBezTo>
                    <a:pt x="605828" y="3616032"/>
                    <a:pt x="624202" y="3735637"/>
                    <a:pt x="646390" y="3851081"/>
                  </a:cubicBezTo>
                  <a:cubicBezTo>
                    <a:pt x="729477" y="4282466"/>
                    <a:pt x="871384" y="4616780"/>
                    <a:pt x="1079970" y="4873207"/>
                  </a:cubicBezTo>
                  <a:cubicBezTo>
                    <a:pt x="1314094" y="5160604"/>
                    <a:pt x="1653146" y="5356940"/>
                    <a:pt x="2010110" y="5412062"/>
                  </a:cubicBezTo>
                  <a:cubicBezTo>
                    <a:pt x="2433521" y="5477469"/>
                    <a:pt x="2783783" y="5391723"/>
                    <a:pt x="2924072" y="5188338"/>
                  </a:cubicBezTo>
                  <a:lnTo>
                    <a:pt x="2925574" y="5186142"/>
                  </a:lnTo>
                  <a:lnTo>
                    <a:pt x="2928117" y="5185218"/>
                  </a:lnTo>
                  <a:cubicBezTo>
                    <a:pt x="2947415" y="5178400"/>
                    <a:pt x="2962438" y="5169964"/>
                    <a:pt x="2976999" y="5161759"/>
                  </a:cubicBezTo>
                  <a:cubicBezTo>
                    <a:pt x="3006813" y="5145119"/>
                    <a:pt x="3034894" y="5129287"/>
                    <a:pt x="3092905" y="5127438"/>
                  </a:cubicBezTo>
                  <a:lnTo>
                    <a:pt x="3094523" y="5127438"/>
                  </a:lnTo>
                  <a:lnTo>
                    <a:pt x="3096025" y="5128016"/>
                  </a:lnTo>
                  <a:cubicBezTo>
                    <a:pt x="3128613" y="5139803"/>
                    <a:pt x="3171832" y="5157599"/>
                    <a:pt x="3221870" y="5178169"/>
                  </a:cubicBezTo>
                  <a:cubicBezTo>
                    <a:pt x="3324602" y="5220348"/>
                    <a:pt x="3465354" y="5278128"/>
                    <a:pt x="3621244" y="5328512"/>
                  </a:cubicBezTo>
                  <a:cubicBezTo>
                    <a:pt x="3845545" y="5400968"/>
                    <a:pt x="4118844" y="5428703"/>
                    <a:pt x="4371227" y="5404666"/>
                  </a:cubicBezTo>
                  <a:cubicBezTo>
                    <a:pt x="4836586" y="5360407"/>
                    <a:pt x="5285420" y="5191574"/>
                    <a:pt x="5669078" y="4916542"/>
                  </a:cubicBezTo>
                  <a:cubicBezTo>
                    <a:pt x="5718307" y="4881180"/>
                    <a:pt x="5765802" y="4848824"/>
                    <a:pt x="5811679" y="4817392"/>
                  </a:cubicBezTo>
                  <a:cubicBezTo>
                    <a:pt x="5903086" y="4754989"/>
                    <a:pt x="5989410" y="4695938"/>
                    <a:pt x="6062212" y="4632265"/>
                  </a:cubicBezTo>
                  <a:cubicBezTo>
                    <a:pt x="6220991" y="4493477"/>
                    <a:pt x="6301306" y="4360468"/>
                    <a:pt x="6307661" y="4225610"/>
                  </a:cubicBezTo>
                  <a:cubicBezTo>
                    <a:pt x="6313555" y="4101614"/>
                    <a:pt x="6284203" y="3920070"/>
                    <a:pt x="6110863" y="3759789"/>
                  </a:cubicBezTo>
                  <a:cubicBezTo>
                    <a:pt x="5842765" y="3511798"/>
                    <a:pt x="5632908" y="3204178"/>
                    <a:pt x="5520122" y="2893322"/>
                  </a:cubicBezTo>
                  <a:cubicBezTo>
                    <a:pt x="5431487" y="2648913"/>
                    <a:pt x="5392659" y="2384050"/>
                    <a:pt x="5355102" y="2127970"/>
                  </a:cubicBezTo>
                  <a:cubicBezTo>
                    <a:pt x="5332222" y="1971733"/>
                    <a:pt x="5308532" y="1810296"/>
                    <a:pt x="5273749" y="1654521"/>
                  </a:cubicBezTo>
                  <a:cubicBezTo>
                    <a:pt x="5150099" y="1100759"/>
                    <a:pt x="4843173" y="613097"/>
                    <a:pt x="4431433" y="316455"/>
                  </a:cubicBezTo>
                  <a:cubicBezTo>
                    <a:pt x="4003053" y="7911"/>
                    <a:pt x="3439584" y="-68821"/>
                    <a:pt x="2960820" y="116075"/>
                  </a:cubicBezTo>
                  <a:cubicBezTo>
                    <a:pt x="2821802" y="169810"/>
                    <a:pt x="2683592" y="252435"/>
                    <a:pt x="2550005" y="332287"/>
                  </a:cubicBezTo>
                  <a:cubicBezTo>
                    <a:pt x="2428667" y="404743"/>
                    <a:pt x="2303054" y="479857"/>
                    <a:pt x="2177903" y="532436"/>
                  </a:cubicBezTo>
                  <a:cubicBezTo>
                    <a:pt x="2005141" y="605008"/>
                    <a:pt x="1820823" y="580163"/>
                    <a:pt x="1642514" y="556011"/>
                  </a:cubicBezTo>
                  <a:cubicBezTo>
                    <a:pt x="1602531" y="550579"/>
                    <a:pt x="1561160" y="545032"/>
                    <a:pt x="1520368" y="540641"/>
                  </a:cubicBezTo>
                  <a:cubicBezTo>
                    <a:pt x="1069569" y="491528"/>
                    <a:pt x="654016" y="583283"/>
                    <a:pt x="380371" y="792446"/>
                  </a:cubicBezTo>
                  <a:cubicBezTo>
                    <a:pt x="63391" y="1034890"/>
                    <a:pt x="-70543" y="1466044"/>
                    <a:pt x="75524" y="1774126"/>
                  </a:cubicBezTo>
                  <a:lnTo>
                    <a:pt x="76333" y="1775744"/>
                  </a:lnTo>
                  <a:lnTo>
                    <a:pt x="76333" y="1777477"/>
                  </a:lnTo>
                  <a:cubicBezTo>
                    <a:pt x="79107" y="1897659"/>
                    <a:pt x="117357" y="2006170"/>
                    <a:pt x="161616" y="2131899"/>
                  </a:cubicBezTo>
                  <a:cubicBezTo>
                    <a:pt x="190391" y="2213368"/>
                    <a:pt x="222863" y="2305700"/>
                    <a:pt x="249211" y="24125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2" name="任意多边形: 形状 61">
              <a:extLst>
                <a:ext uri="{FF2B5EF4-FFF2-40B4-BE49-F238E27FC236}">
                  <a16:creationId xmlns:a16="http://schemas.microsoft.com/office/drawing/2014/main" id="{4F1B6293-451A-BC33-5F71-C63BD19350D3}"/>
                </a:ext>
              </a:extLst>
            </p:cNvPr>
            <p:cNvSpPr/>
            <p:nvPr/>
          </p:nvSpPr>
          <p:spPr>
            <a:xfrm>
              <a:off x="8617559" y="-2460309"/>
              <a:ext cx="6172332" cy="5375065"/>
            </a:xfrm>
            <a:custGeom>
              <a:avLst/>
              <a:gdLst>
                <a:gd name="connsiteX0" fmla="*/ 4007207 w 6172332"/>
                <a:gd name="connsiteY0" fmla="*/ 5375066 h 5375065"/>
                <a:gd name="connsiteX1" fmla="*/ 3433453 w 6172332"/>
                <a:gd name="connsiteY1" fmla="*/ 5283543 h 5375065"/>
                <a:gd name="connsiteX2" fmla="*/ 2905807 w 6172332"/>
                <a:gd name="connsiteY2" fmla="*/ 5042716 h 5375065"/>
                <a:gd name="connsiteX3" fmla="*/ 2800764 w 6172332"/>
                <a:gd name="connsiteY3" fmla="*/ 5050574 h 5375065"/>
                <a:gd name="connsiteX4" fmla="*/ 2756042 w 6172332"/>
                <a:gd name="connsiteY4" fmla="*/ 5060281 h 5375065"/>
                <a:gd name="connsiteX5" fmla="*/ 1856178 w 6172332"/>
                <a:gd name="connsiteY5" fmla="*/ 5245061 h 5375065"/>
                <a:gd name="connsiteX6" fmla="*/ 948225 w 6172332"/>
                <a:gd name="connsiteY6" fmla="*/ 4716953 h 5375065"/>
                <a:gd name="connsiteX7" fmla="*/ 530823 w 6172332"/>
                <a:gd name="connsiteY7" fmla="*/ 3719441 h 5375065"/>
                <a:gd name="connsiteX8" fmla="*/ 476972 w 6172332"/>
                <a:gd name="connsiteY8" fmla="*/ 3378425 h 5375065"/>
                <a:gd name="connsiteX9" fmla="*/ 166001 w 6172332"/>
                <a:gd name="connsiteY9" fmla="*/ 2341276 h 5375065"/>
                <a:gd name="connsiteX10" fmla="*/ 164961 w 6172332"/>
                <a:gd name="connsiteY10" fmla="*/ 2339774 h 5375065"/>
                <a:gd name="connsiteX11" fmla="*/ 164615 w 6172332"/>
                <a:gd name="connsiteY11" fmla="*/ 2338040 h 5375065"/>
                <a:gd name="connsiteX12" fmla="*/ 105910 w 6172332"/>
                <a:gd name="connsiteY12" fmla="*/ 2080111 h 5375065"/>
                <a:gd name="connsiteX13" fmla="*/ 52175 w 6172332"/>
                <a:gd name="connsiteY13" fmla="*/ 1717369 h 5375065"/>
                <a:gd name="connsiteX14" fmla="*/ 364995 w 6172332"/>
                <a:gd name="connsiteY14" fmla="*/ 767930 h 5375065"/>
                <a:gd name="connsiteX15" fmla="*/ 1477951 w 6172332"/>
                <a:gd name="connsiteY15" fmla="*/ 520632 h 5375065"/>
                <a:gd name="connsiteX16" fmla="*/ 1590506 w 6172332"/>
                <a:gd name="connsiteY16" fmla="*/ 532997 h 5375065"/>
                <a:gd name="connsiteX17" fmla="*/ 2104747 w 6172332"/>
                <a:gd name="connsiteY17" fmla="*/ 501334 h 5375065"/>
                <a:gd name="connsiteX18" fmla="*/ 2446226 w 6172332"/>
                <a:gd name="connsiteY18" fmla="*/ 316438 h 5375065"/>
                <a:gd name="connsiteX19" fmla="*/ 2890207 w 6172332"/>
                <a:gd name="connsiteY19" fmla="*/ 88786 h 5375065"/>
                <a:gd name="connsiteX20" fmla="*/ 2892980 w 6172332"/>
                <a:gd name="connsiteY20" fmla="*/ 96297 h 5375065"/>
                <a:gd name="connsiteX21" fmla="*/ 2890207 w 6172332"/>
                <a:gd name="connsiteY21" fmla="*/ 88786 h 5375065"/>
                <a:gd name="connsiteX22" fmla="*/ 4341059 w 6172332"/>
                <a:gd name="connsiteY22" fmla="*/ 306731 h 5375065"/>
                <a:gd name="connsiteX23" fmla="*/ 5163151 w 6172332"/>
                <a:gd name="connsiteY23" fmla="*/ 1632433 h 5375065"/>
                <a:gd name="connsiteX24" fmla="*/ 5241616 w 6172332"/>
                <a:gd name="connsiteY24" fmla="*/ 2096174 h 5375065"/>
                <a:gd name="connsiteX25" fmla="*/ 5410450 w 6172332"/>
                <a:gd name="connsiteY25" fmla="*/ 2871464 h 5375065"/>
                <a:gd name="connsiteX26" fmla="*/ 5989635 w 6172332"/>
                <a:gd name="connsiteY26" fmla="*/ 3717361 h 5375065"/>
                <a:gd name="connsiteX27" fmla="*/ 6167250 w 6172332"/>
                <a:gd name="connsiteY27" fmla="*/ 4217388 h 5375065"/>
                <a:gd name="connsiteX28" fmla="*/ 5879969 w 6172332"/>
                <a:gd name="connsiteY28" fmla="*/ 4620345 h 5375065"/>
                <a:gd name="connsiteX29" fmla="*/ 5670112 w 6172332"/>
                <a:gd name="connsiteY29" fmla="*/ 4760635 h 5375065"/>
                <a:gd name="connsiteX30" fmla="*/ 5478399 w 6172332"/>
                <a:gd name="connsiteY30" fmla="*/ 4885324 h 5375065"/>
                <a:gd name="connsiteX31" fmla="*/ 4209668 w 6172332"/>
                <a:gd name="connsiteY31" fmla="*/ 5364203 h 5375065"/>
                <a:gd name="connsiteX32" fmla="*/ 4007207 w 6172332"/>
                <a:gd name="connsiteY32" fmla="*/ 5375066 h 5375065"/>
                <a:gd name="connsiteX33" fmla="*/ 2868019 w 6172332"/>
                <a:gd name="connsiteY33" fmla="*/ 5024458 h 5375065"/>
                <a:gd name="connsiteX34" fmla="*/ 2909159 w 6172332"/>
                <a:gd name="connsiteY34" fmla="*/ 5027116 h 5375065"/>
                <a:gd name="connsiteX35" fmla="*/ 2910776 w 6172332"/>
                <a:gd name="connsiteY35" fmla="*/ 5027347 h 5375065"/>
                <a:gd name="connsiteX36" fmla="*/ 2912163 w 6172332"/>
                <a:gd name="connsiteY36" fmla="*/ 5028156 h 5375065"/>
                <a:gd name="connsiteX37" fmla="*/ 3438653 w 6172332"/>
                <a:gd name="connsiteY37" fmla="*/ 5268635 h 5375065"/>
                <a:gd name="connsiteX38" fmla="*/ 4207819 w 6172332"/>
                <a:gd name="connsiteY38" fmla="*/ 5348487 h 5375065"/>
                <a:gd name="connsiteX39" fmla="*/ 5469153 w 6172332"/>
                <a:gd name="connsiteY39" fmla="*/ 4872381 h 5375065"/>
                <a:gd name="connsiteX40" fmla="*/ 5661445 w 6172332"/>
                <a:gd name="connsiteY40" fmla="*/ 4747230 h 5375065"/>
                <a:gd name="connsiteX41" fmla="*/ 5870146 w 6172332"/>
                <a:gd name="connsiteY41" fmla="*/ 4607749 h 5375065"/>
                <a:gd name="connsiteX42" fmla="*/ 6151303 w 6172332"/>
                <a:gd name="connsiteY42" fmla="*/ 4215424 h 5375065"/>
                <a:gd name="connsiteX43" fmla="*/ 5978425 w 6172332"/>
                <a:gd name="connsiteY43" fmla="*/ 3729033 h 5375065"/>
                <a:gd name="connsiteX44" fmla="*/ 5395426 w 6172332"/>
                <a:gd name="connsiteY44" fmla="*/ 2877242 h 5375065"/>
                <a:gd name="connsiteX45" fmla="*/ 5225785 w 6172332"/>
                <a:gd name="connsiteY45" fmla="*/ 2098601 h 5375065"/>
                <a:gd name="connsiteX46" fmla="*/ 5147435 w 6172332"/>
                <a:gd name="connsiteY46" fmla="*/ 1636015 h 5375065"/>
                <a:gd name="connsiteX47" fmla="*/ 4331468 w 6172332"/>
                <a:gd name="connsiteY47" fmla="*/ 319790 h 5375065"/>
                <a:gd name="connsiteX48" fmla="*/ 2895522 w 6172332"/>
                <a:gd name="connsiteY48" fmla="*/ 103924 h 5375065"/>
                <a:gd name="connsiteX49" fmla="*/ 2454200 w 6172332"/>
                <a:gd name="connsiteY49" fmla="*/ 330306 h 5375065"/>
                <a:gd name="connsiteX50" fmla="*/ 2111103 w 6172332"/>
                <a:gd name="connsiteY50" fmla="*/ 516010 h 5375065"/>
                <a:gd name="connsiteX51" fmla="*/ 1588542 w 6172332"/>
                <a:gd name="connsiteY51" fmla="*/ 548945 h 5375065"/>
                <a:gd name="connsiteX52" fmla="*/ 1476333 w 6172332"/>
                <a:gd name="connsiteY52" fmla="*/ 536580 h 5375065"/>
                <a:gd name="connsiteX53" fmla="*/ 374471 w 6172332"/>
                <a:gd name="connsiteY53" fmla="*/ 780873 h 5375065"/>
                <a:gd name="connsiteX54" fmla="*/ 67429 w 6172332"/>
                <a:gd name="connsiteY54" fmla="*/ 1712862 h 5375065"/>
                <a:gd name="connsiteX55" fmla="*/ 68238 w 6172332"/>
                <a:gd name="connsiteY55" fmla="*/ 1714711 h 5375065"/>
                <a:gd name="connsiteX56" fmla="*/ 68122 w 6172332"/>
                <a:gd name="connsiteY56" fmla="*/ 1716791 h 5375065"/>
                <a:gd name="connsiteX57" fmla="*/ 121280 w 6172332"/>
                <a:gd name="connsiteY57" fmla="*/ 2076413 h 5375065"/>
                <a:gd name="connsiteX58" fmla="*/ 179984 w 6172332"/>
                <a:gd name="connsiteY58" fmla="*/ 2333765 h 5375065"/>
                <a:gd name="connsiteX59" fmla="*/ 492689 w 6172332"/>
                <a:gd name="connsiteY59" fmla="*/ 3376460 h 5375065"/>
                <a:gd name="connsiteX60" fmla="*/ 546540 w 6172332"/>
                <a:gd name="connsiteY60" fmla="*/ 3716899 h 5375065"/>
                <a:gd name="connsiteX61" fmla="*/ 960590 w 6172332"/>
                <a:gd name="connsiteY61" fmla="*/ 4707246 h 5375065"/>
                <a:gd name="connsiteX62" fmla="*/ 1858836 w 6172332"/>
                <a:gd name="connsiteY62" fmla="*/ 5229692 h 5375065"/>
                <a:gd name="connsiteX63" fmla="*/ 2745295 w 6172332"/>
                <a:gd name="connsiteY63" fmla="*/ 5048378 h 5375065"/>
                <a:gd name="connsiteX64" fmla="*/ 2747259 w 6172332"/>
                <a:gd name="connsiteY64" fmla="*/ 5045720 h 5375065"/>
                <a:gd name="connsiteX65" fmla="*/ 2750611 w 6172332"/>
                <a:gd name="connsiteY65" fmla="*/ 5045258 h 5375065"/>
                <a:gd name="connsiteX66" fmla="*/ 2796719 w 6172332"/>
                <a:gd name="connsiteY66" fmla="*/ 5035551 h 5375065"/>
                <a:gd name="connsiteX67" fmla="*/ 2868019 w 6172332"/>
                <a:gd name="connsiteY67" fmla="*/ 5024458 h 537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172332" h="5375065">
                  <a:moveTo>
                    <a:pt x="4007207" y="5375066"/>
                  </a:moveTo>
                  <a:cubicBezTo>
                    <a:pt x="3805324" y="5375066"/>
                    <a:pt x="3604019" y="5343518"/>
                    <a:pt x="3433453" y="5283543"/>
                  </a:cubicBezTo>
                  <a:cubicBezTo>
                    <a:pt x="3182226" y="5195255"/>
                    <a:pt x="2975490" y="5081197"/>
                    <a:pt x="2905807" y="5042716"/>
                  </a:cubicBezTo>
                  <a:cubicBezTo>
                    <a:pt x="2852996" y="5036823"/>
                    <a:pt x="2828729" y="5043178"/>
                    <a:pt x="2800764" y="5050574"/>
                  </a:cubicBezTo>
                  <a:cubicBezTo>
                    <a:pt x="2787474" y="5054041"/>
                    <a:pt x="2773723" y="5057739"/>
                    <a:pt x="2756042" y="5060281"/>
                  </a:cubicBezTo>
                  <a:cubicBezTo>
                    <a:pt x="2617832" y="5243097"/>
                    <a:pt x="2273580" y="5313935"/>
                    <a:pt x="1856178" y="5245061"/>
                  </a:cubicBezTo>
                  <a:cubicBezTo>
                    <a:pt x="1505108" y="5187166"/>
                    <a:pt x="1174144" y="4994759"/>
                    <a:pt x="948225" y="4716953"/>
                  </a:cubicBezTo>
                  <a:cubicBezTo>
                    <a:pt x="744956" y="4466766"/>
                    <a:pt x="608480" y="4140425"/>
                    <a:pt x="530823" y="3719441"/>
                  </a:cubicBezTo>
                  <a:cubicBezTo>
                    <a:pt x="510138" y="3606886"/>
                    <a:pt x="493266" y="3490749"/>
                    <a:pt x="476972" y="3378425"/>
                  </a:cubicBezTo>
                  <a:cubicBezTo>
                    <a:pt x="423353" y="3008749"/>
                    <a:pt x="367884" y="2626362"/>
                    <a:pt x="166001" y="2341276"/>
                  </a:cubicBezTo>
                  <a:lnTo>
                    <a:pt x="164961" y="2339774"/>
                  </a:lnTo>
                  <a:lnTo>
                    <a:pt x="164615" y="2338040"/>
                  </a:lnTo>
                  <a:cubicBezTo>
                    <a:pt x="147049" y="2240277"/>
                    <a:pt x="125209" y="2155225"/>
                    <a:pt x="105910" y="2080111"/>
                  </a:cubicBezTo>
                  <a:cubicBezTo>
                    <a:pt x="72513" y="1950106"/>
                    <a:pt x="43624" y="1837667"/>
                    <a:pt x="52175" y="1717369"/>
                  </a:cubicBezTo>
                  <a:cubicBezTo>
                    <a:pt x="-83377" y="1417723"/>
                    <a:pt x="53677" y="1001130"/>
                    <a:pt x="364995" y="767930"/>
                  </a:cubicBezTo>
                  <a:cubicBezTo>
                    <a:pt x="728777" y="495325"/>
                    <a:pt x="1218404" y="496018"/>
                    <a:pt x="1477951" y="520632"/>
                  </a:cubicBezTo>
                  <a:cubicBezTo>
                    <a:pt x="1515624" y="524215"/>
                    <a:pt x="1553643" y="528722"/>
                    <a:pt x="1590506" y="532997"/>
                  </a:cubicBezTo>
                  <a:cubicBezTo>
                    <a:pt x="1770548" y="554145"/>
                    <a:pt x="1940652" y="574252"/>
                    <a:pt x="2104747" y="501334"/>
                  </a:cubicBezTo>
                  <a:cubicBezTo>
                    <a:pt x="2218343" y="450834"/>
                    <a:pt x="2334133" y="382539"/>
                    <a:pt x="2446226" y="316438"/>
                  </a:cubicBezTo>
                  <a:cubicBezTo>
                    <a:pt x="2590329" y="231386"/>
                    <a:pt x="2739401" y="143445"/>
                    <a:pt x="2890207" y="88786"/>
                  </a:cubicBezTo>
                  <a:lnTo>
                    <a:pt x="2892980" y="96297"/>
                  </a:lnTo>
                  <a:lnTo>
                    <a:pt x="2890207" y="88786"/>
                  </a:lnTo>
                  <a:cubicBezTo>
                    <a:pt x="3367353" y="-84207"/>
                    <a:pt x="3923311" y="-658"/>
                    <a:pt x="4341059" y="306731"/>
                  </a:cubicBezTo>
                  <a:cubicBezTo>
                    <a:pt x="4743785" y="603258"/>
                    <a:pt x="5043432" y="1086413"/>
                    <a:pt x="5163151" y="1632433"/>
                  </a:cubicBezTo>
                  <a:cubicBezTo>
                    <a:pt x="5196664" y="1785203"/>
                    <a:pt x="5219545" y="1943288"/>
                    <a:pt x="5241616" y="2096174"/>
                  </a:cubicBezTo>
                  <a:cubicBezTo>
                    <a:pt x="5279289" y="2356299"/>
                    <a:pt x="5318232" y="2625322"/>
                    <a:pt x="5410450" y="2871464"/>
                  </a:cubicBezTo>
                  <a:cubicBezTo>
                    <a:pt x="5549930" y="3244029"/>
                    <a:pt x="5802428" y="3537088"/>
                    <a:pt x="5989635" y="3717361"/>
                  </a:cubicBezTo>
                  <a:cubicBezTo>
                    <a:pt x="6177650" y="3898443"/>
                    <a:pt x="6181579" y="4108300"/>
                    <a:pt x="6167250" y="4217388"/>
                  </a:cubicBezTo>
                  <a:cubicBezTo>
                    <a:pt x="6148876" y="4356869"/>
                    <a:pt x="6057584" y="4484909"/>
                    <a:pt x="5879969" y="4620345"/>
                  </a:cubicBezTo>
                  <a:cubicBezTo>
                    <a:pt x="5816989" y="4668418"/>
                    <a:pt x="5745573" y="4713255"/>
                    <a:pt x="5670112" y="4760635"/>
                  </a:cubicBezTo>
                  <a:cubicBezTo>
                    <a:pt x="5608750" y="4799232"/>
                    <a:pt x="5545192" y="4839100"/>
                    <a:pt x="5478399" y="4885324"/>
                  </a:cubicBezTo>
                  <a:cubicBezTo>
                    <a:pt x="5096011" y="5149956"/>
                    <a:pt x="4657231" y="5315553"/>
                    <a:pt x="4209668" y="5364203"/>
                  </a:cubicBezTo>
                  <a:cubicBezTo>
                    <a:pt x="4142874" y="5371483"/>
                    <a:pt x="4075041" y="5375066"/>
                    <a:pt x="4007207" y="5375066"/>
                  </a:cubicBezTo>
                  <a:close/>
                  <a:moveTo>
                    <a:pt x="2868019" y="5024458"/>
                  </a:moveTo>
                  <a:cubicBezTo>
                    <a:pt x="2879922" y="5024458"/>
                    <a:pt x="2893442" y="5025267"/>
                    <a:pt x="2909159" y="5027116"/>
                  </a:cubicBezTo>
                  <a:lnTo>
                    <a:pt x="2910776" y="5027347"/>
                  </a:lnTo>
                  <a:lnTo>
                    <a:pt x="2912163" y="5028156"/>
                  </a:lnTo>
                  <a:cubicBezTo>
                    <a:pt x="2980112" y="5065712"/>
                    <a:pt x="3187080" y="5180232"/>
                    <a:pt x="3438653" y="5268635"/>
                  </a:cubicBezTo>
                  <a:cubicBezTo>
                    <a:pt x="3664341" y="5348025"/>
                    <a:pt x="3944689" y="5377146"/>
                    <a:pt x="4207819" y="5348487"/>
                  </a:cubicBezTo>
                  <a:cubicBezTo>
                    <a:pt x="4652724" y="5300183"/>
                    <a:pt x="5088962" y="5135626"/>
                    <a:pt x="5469153" y="4872381"/>
                  </a:cubicBezTo>
                  <a:cubicBezTo>
                    <a:pt x="5536294" y="4825926"/>
                    <a:pt x="5599851" y="4785942"/>
                    <a:pt x="5661445" y="4747230"/>
                  </a:cubicBezTo>
                  <a:cubicBezTo>
                    <a:pt x="5736674" y="4699966"/>
                    <a:pt x="5807744" y="4655360"/>
                    <a:pt x="5870146" y="4607749"/>
                  </a:cubicBezTo>
                  <a:cubicBezTo>
                    <a:pt x="6044179" y="4475086"/>
                    <a:pt x="6133506" y="4350398"/>
                    <a:pt x="6151303" y="4215424"/>
                  </a:cubicBezTo>
                  <a:cubicBezTo>
                    <a:pt x="6165285" y="4109340"/>
                    <a:pt x="6161356" y="3905261"/>
                    <a:pt x="5978425" y="3729033"/>
                  </a:cubicBezTo>
                  <a:cubicBezTo>
                    <a:pt x="5790063" y="3547604"/>
                    <a:pt x="5535947" y="3252580"/>
                    <a:pt x="5395426" y="2877242"/>
                  </a:cubicBezTo>
                  <a:cubicBezTo>
                    <a:pt x="5302632" y="2629482"/>
                    <a:pt x="5263573" y="2359650"/>
                    <a:pt x="5225785" y="2098601"/>
                  </a:cubicBezTo>
                  <a:cubicBezTo>
                    <a:pt x="5203713" y="1945946"/>
                    <a:pt x="5180832" y="1788207"/>
                    <a:pt x="5147435" y="1636015"/>
                  </a:cubicBezTo>
                  <a:cubicBezTo>
                    <a:pt x="5028524" y="1093809"/>
                    <a:pt x="4731189" y="614005"/>
                    <a:pt x="4331468" y="319790"/>
                  </a:cubicBezTo>
                  <a:cubicBezTo>
                    <a:pt x="3917995" y="15405"/>
                    <a:pt x="3367815" y="-67220"/>
                    <a:pt x="2895522" y="103924"/>
                  </a:cubicBezTo>
                  <a:cubicBezTo>
                    <a:pt x="2745988" y="158122"/>
                    <a:pt x="2597725" y="245600"/>
                    <a:pt x="2454200" y="330306"/>
                  </a:cubicBezTo>
                  <a:cubicBezTo>
                    <a:pt x="2341760" y="396637"/>
                    <a:pt x="2225507" y="465164"/>
                    <a:pt x="2111103" y="516010"/>
                  </a:cubicBezTo>
                  <a:cubicBezTo>
                    <a:pt x="1943079" y="590662"/>
                    <a:pt x="1770895" y="570439"/>
                    <a:pt x="1588542" y="548945"/>
                  </a:cubicBezTo>
                  <a:cubicBezTo>
                    <a:pt x="1551794" y="544669"/>
                    <a:pt x="1513890" y="540162"/>
                    <a:pt x="1476333" y="536580"/>
                  </a:cubicBezTo>
                  <a:cubicBezTo>
                    <a:pt x="1219213" y="512197"/>
                    <a:pt x="733977" y="511503"/>
                    <a:pt x="374471" y="780873"/>
                  </a:cubicBezTo>
                  <a:cubicBezTo>
                    <a:pt x="68238" y="1010259"/>
                    <a:pt x="-66620" y="1419572"/>
                    <a:pt x="67429" y="1712862"/>
                  </a:cubicBezTo>
                  <a:lnTo>
                    <a:pt x="68238" y="1714711"/>
                  </a:lnTo>
                  <a:lnTo>
                    <a:pt x="68122" y="1716791"/>
                  </a:lnTo>
                  <a:cubicBezTo>
                    <a:pt x="59340" y="1835240"/>
                    <a:pt x="86612" y="1941670"/>
                    <a:pt x="121280" y="2076413"/>
                  </a:cubicBezTo>
                  <a:cubicBezTo>
                    <a:pt x="140578" y="2151296"/>
                    <a:pt x="162303" y="2236117"/>
                    <a:pt x="179984" y="2333765"/>
                  </a:cubicBezTo>
                  <a:cubicBezTo>
                    <a:pt x="383138" y="2621855"/>
                    <a:pt x="438838" y="3005398"/>
                    <a:pt x="492689" y="3376460"/>
                  </a:cubicBezTo>
                  <a:cubicBezTo>
                    <a:pt x="508983" y="3488669"/>
                    <a:pt x="525854" y="3604691"/>
                    <a:pt x="546540" y="3716899"/>
                  </a:cubicBezTo>
                  <a:cubicBezTo>
                    <a:pt x="623618" y="4135225"/>
                    <a:pt x="759054" y="4459140"/>
                    <a:pt x="960590" y="4707246"/>
                  </a:cubicBezTo>
                  <a:cubicBezTo>
                    <a:pt x="1184198" y="4981932"/>
                    <a:pt x="1511579" y="5172374"/>
                    <a:pt x="1858836" y="5229692"/>
                  </a:cubicBezTo>
                  <a:cubicBezTo>
                    <a:pt x="2272309" y="5297872"/>
                    <a:pt x="2612054" y="5228420"/>
                    <a:pt x="2745295" y="5048378"/>
                  </a:cubicBezTo>
                  <a:lnTo>
                    <a:pt x="2747259" y="5045720"/>
                  </a:lnTo>
                  <a:lnTo>
                    <a:pt x="2750611" y="5045258"/>
                  </a:lnTo>
                  <a:cubicBezTo>
                    <a:pt x="2768869" y="5042832"/>
                    <a:pt x="2783083" y="5039134"/>
                    <a:pt x="2796719" y="5035551"/>
                  </a:cubicBezTo>
                  <a:cubicBezTo>
                    <a:pt x="2817404" y="5029658"/>
                    <a:pt x="2837280" y="5024458"/>
                    <a:pt x="2868019" y="502445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3" name="任意多边形: 形状 62">
              <a:extLst>
                <a:ext uri="{FF2B5EF4-FFF2-40B4-BE49-F238E27FC236}">
                  <a16:creationId xmlns:a16="http://schemas.microsoft.com/office/drawing/2014/main" id="{ED4E2803-6191-CA3C-0A7E-D5F675DDD538}"/>
                </a:ext>
              </a:extLst>
            </p:cNvPr>
            <p:cNvSpPr/>
            <p:nvPr/>
          </p:nvSpPr>
          <p:spPr>
            <a:xfrm>
              <a:off x="8711052" y="-2431822"/>
              <a:ext cx="6023605" cy="5321270"/>
            </a:xfrm>
            <a:custGeom>
              <a:avLst/>
              <a:gdLst>
                <a:gd name="connsiteX0" fmla="*/ 3826120 w 6023605"/>
                <a:gd name="connsiteY0" fmla="*/ 5321271 h 5321270"/>
                <a:gd name="connsiteX1" fmla="*/ 3251095 w 6023605"/>
                <a:gd name="connsiteY1" fmla="*/ 5223508 h 5321270"/>
                <a:gd name="connsiteX2" fmla="*/ 2720213 w 6023605"/>
                <a:gd name="connsiteY2" fmla="*/ 4941773 h 5321270"/>
                <a:gd name="connsiteX3" fmla="*/ 2611125 w 6023605"/>
                <a:gd name="connsiteY3" fmla="*/ 4923515 h 5321270"/>
                <a:gd name="connsiteX4" fmla="*/ 2575879 w 6023605"/>
                <a:gd name="connsiteY4" fmla="*/ 4921088 h 5321270"/>
                <a:gd name="connsiteX5" fmla="*/ 1704905 w 6023605"/>
                <a:gd name="connsiteY5" fmla="*/ 5062186 h 5321270"/>
                <a:gd name="connsiteX6" fmla="*/ 829425 w 6023605"/>
                <a:gd name="connsiteY6" fmla="*/ 4550719 h 5321270"/>
                <a:gd name="connsiteX7" fmla="*/ 431784 w 6023605"/>
                <a:gd name="connsiteY7" fmla="*/ 3585102 h 5321270"/>
                <a:gd name="connsiteX8" fmla="*/ 382440 w 6023605"/>
                <a:gd name="connsiteY8" fmla="*/ 3254023 h 5321270"/>
                <a:gd name="connsiteX9" fmla="*/ 97354 w 6023605"/>
                <a:gd name="connsiteY9" fmla="*/ 2261827 h 5321270"/>
                <a:gd name="connsiteX10" fmla="*/ 96314 w 6023605"/>
                <a:gd name="connsiteY10" fmla="*/ 2260209 h 5321270"/>
                <a:gd name="connsiteX11" fmla="*/ 96083 w 6023605"/>
                <a:gd name="connsiteY11" fmla="*/ 2258360 h 5321270"/>
                <a:gd name="connsiteX12" fmla="*/ 64304 w 6023605"/>
                <a:gd name="connsiteY12" fmla="*/ 2035445 h 5321270"/>
                <a:gd name="connsiteX13" fmla="*/ 44890 w 6023605"/>
                <a:gd name="connsiteY13" fmla="*/ 1655485 h 5321270"/>
                <a:gd name="connsiteX14" fmla="*/ 360021 w 6023605"/>
                <a:gd name="connsiteY14" fmla="*/ 757008 h 5321270"/>
                <a:gd name="connsiteX15" fmla="*/ 1434033 w 6023605"/>
                <a:gd name="connsiteY15" fmla="*/ 517453 h 5321270"/>
                <a:gd name="connsiteX16" fmla="*/ 1536073 w 6023605"/>
                <a:gd name="connsiteY16" fmla="*/ 526929 h 5321270"/>
                <a:gd name="connsiteX17" fmla="*/ 2038295 w 6023605"/>
                <a:gd name="connsiteY17" fmla="*/ 485905 h 5321270"/>
                <a:gd name="connsiteX18" fmla="*/ 2347071 w 6023605"/>
                <a:gd name="connsiteY18" fmla="*/ 317303 h 5321270"/>
                <a:gd name="connsiteX19" fmla="*/ 2825835 w 6023605"/>
                <a:gd name="connsiteY19" fmla="*/ 77633 h 5321270"/>
                <a:gd name="connsiteX20" fmla="*/ 2828262 w 6023605"/>
                <a:gd name="connsiteY20" fmla="*/ 84913 h 5321270"/>
                <a:gd name="connsiteX21" fmla="*/ 2825835 w 6023605"/>
                <a:gd name="connsiteY21" fmla="*/ 77633 h 5321270"/>
                <a:gd name="connsiteX22" fmla="*/ 4241095 w 6023605"/>
                <a:gd name="connsiteY22" fmla="*/ 311179 h 5321270"/>
                <a:gd name="connsiteX23" fmla="*/ 5036493 w 6023605"/>
                <a:gd name="connsiteY23" fmla="*/ 1614577 h 5321270"/>
                <a:gd name="connsiteX24" fmla="*/ 5112069 w 6023605"/>
                <a:gd name="connsiteY24" fmla="*/ 2067802 h 5321270"/>
                <a:gd name="connsiteX25" fmla="*/ 5285293 w 6023605"/>
                <a:gd name="connsiteY25" fmla="*/ 2855804 h 5321270"/>
                <a:gd name="connsiteX26" fmla="*/ 5857198 w 6023605"/>
                <a:gd name="connsiteY26" fmla="*/ 3687719 h 5321270"/>
                <a:gd name="connsiteX27" fmla="*/ 6010315 w 6023605"/>
                <a:gd name="connsiteY27" fmla="*/ 4208778 h 5321270"/>
                <a:gd name="connsiteX28" fmla="*/ 5686978 w 6023605"/>
                <a:gd name="connsiteY28" fmla="*/ 4596365 h 5321270"/>
                <a:gd name="connsiteX29" fmla="*/ 5512368 w 6023605"/>
                <a:gd name="connsiteY29" fmla="*/ 4700369 h 5321270"/>
                <a:gd name="connsiteX30" fmla="*/ 5278244 w 6023605"/>
                <a:gd name="connsiteY30" fmla="*/ 4841351 h 5321270"/>
                <a:gd name="connsiteX31" fmla="*/ 4046839 w 6023605"/>
                <a:gd name="connsiteY31" fmla="*/ 5307866 h 5321270"/>
                <a:gd name="connsiteX32" fmla="*/ 3826120 w 6023605"/>
                <a:gd name="connsiteY32" fmla="*/ 5321271 h 5321270"/>
                <a:gd name="connsiteX33" fmla="*/ 2569408 w 6023605"/>
                <a:gd name="connsiteY33" fmla="*/ 4905141 h 5321270"/>
                <a:gd name="connsiteX34" fmla="*/ 2573568 w 6023605"/>
                <a:gd name="connsiteY34" fmla="*/ 4905603 h 5321270"/>
                <a:gd name="connsiteX35" fmla="*/ 2612165 w 6023605"/>
                <a:gd name="connsiteY35" fmla="*/ 4908376 h 5321270"/>
                <a:gd name="connsiteX36" fmla="*/ 2725760 w 6023605"/>
                <a:gd name="connsiteY36" fmla="*/ 4927559 h 5321270"/>
                <a:gd name="connsiteX37" fmla="*/ 2728303 w 6023605"/>
                <a:gd name="connsiteY37" fmla="*/ 4928830 h 5321270"/>
                <a:gd name="connsiteX38" fmla="*/ 3256526 w 6023605"/>
                <a:gd name="connsiteY38" fmla="*/ 5209294 h 5321270"/>
                <a:gd name="connsiteX39" fmla="*/ 4044990 w 6023605"/>
                <a:gd name="connsiteY39" fmla="*/ 5292843 h 5321270"/>
                <a:gd name="connsiteX40" fmla="*/ 5269692 w 6023605"/>
                <a:gd name="connsiteY40" fmla="*/ 4828755 h 5321270"/>
                <a:gd name="connsiteX41" fmla="*/ 5504741 w 6023605"/>
                <a:gd name="connsiteY41" fmla="*/ 4687195 h 5321270"/>
                <a:gd name="connsiteX42" fmla="*/ 5678427 w 6023605"/>
                <a:gd name="connsiteY42" fmla="*/ 4583769 h 5321270"/>
                <a:gd name="connsiteX43" fmla="*/ 5995292 w 6023605"/>
                <a:gd name="connsiteY43" fmla="*/ 4205773 h 5321270"/>
                <a:gd name="connsiteX44" fmla="*/ 5846220 w 6023605"/>
                <a:gd name="connsiteY44" fmla="*/ 3698697 h 5321270"/>
                <a:gd name="connsiteX45" fmla="*/ 5270848 w 6023605"/>
                <a:gd name="connsiteY45" fmla="*/ 2861467 h 5321270"/>
                <a:gd name="connsiteX46" fmla="*/ 5096700 w 6023605"/>
                <a:gd name="connsiteY46" fmla="*/ 2070113 h 5321270"/>
                <a:gd name="connsiteX47" fmla="*/ 5021355 w 6023605"/>
                <a:gd name="connsiteY47" fmla="*/ 1617928 h 5321270"/>
                <a:gd name="connsiteX48" fmla="*/ 4231735 w 6023605"/>
                <a:gd name="connsiteY48" fmla="*/ 323428 h 5321270"/>
                <a:gd name="connsiteX49" fmla="*/ 2830688 w 6023605"/>
                <a:gd name="connsiteY49" fmla="*/ 92193 h 5321270"/>
                <a:gd name="connsiteX50" fmla="*/ 2354813 w 6023605"/>
                <a:gd name="connsiteY50" fmla="*/ 330593 h 5321270"/>
                <a:gd name="connsiteX51" fmla="*/ 2044882 w 6023605"/>
                <a:gd name="connsiteY51" fmla="*/ 499772 h 5321270"/>
                <a:gd name="connsiteX52" fmla="*/ 1534686 w 6023605"/>
                <a:gd name="connsiteY52" fmla="*/ 542183 h 5321270"/>
                <a:gd name="connsiteX53" fmla="*/ 1432993 w 6023605"/>
                <a:gd name="connsiteY53" fmla="*/ 532707 h 5321270"/>
                <a:gd name="connsiteX54" fmla="*/ 369266 w 6023605"/>
                <a:gd name="connsiteY54" fmla="*/ 769373 h 5321270"/>
                <a:gd name="connsiteX55" fmla="*/ 60028 w 6023605"/>
                <a:gd name="connsiteY55" fmla="*/ 1651556 h 5321270"/>
                <a:gd name="connsiteX56" fmla="*/ 60952 w 6023605"/>
                <a:gd name="connsiteY56" fmla="*/ 1653752 h 5321270"/>
                <a:gd name="connsiteX57" fmla="*/ 60490 w 6023605"/>
                <a:gd name="connsiteY57" fmla="*/ 1656063 h 5321270"/>
                <a:gd name="connsiteX58" fmla="*/ 79558 w 6023605"/>
                <a:gd name="connsiteY58" fmla="*/ 2033019 h 5321270"/>
                <a:gd name="connsiteX59" fmla="*/ 111221 w 6023605"/>
                <a:gd name="connsiteY59" fmla="*/ 2254778 h 5321270"/>
                <a:gd name="connsiteX60" fmla="*/ 397809 w 6023605"/>
                <a:gd name="connsiteY60" fmla="*/ 3251943 h 5321270"/>
                <a:gd name="connsiteX61" fmla="*/ 447037 w 6023605"/>
                <a:gd name="connsiteY61" fmla="*/ 3582444 h 5321270"/>
                <a:gd name="connsiteX62" fmla="*/ 841558 w 6023605"/>
                <a:gd name="connsiteY62" fmla="*/ 4541127 h 5321270"/>
                <a:gd name="connsiteX63" fmla="*/ 1707794 w 6023605"/>
                <a:gd name="connsiteY63" fmla="*/ 5047163 h 5321270"/>
                <a:gd name="connsiteX64" fmla="*/ 2566866 w 6023605"/>
                <a:gd name="connsiteY64" fmla="*/ 4908376 h 5321270"/>
                <a:gd name="connsiteX65" fmla="*/ 2569408 w 6023605"/>
                <a:gd name="connsiteY65" fmla="*/ 4905141 h 532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23605" h="5321270">
                  <a:moveTo>
                    <a:pt x="3826120" y="5321271"/>
                  </a:moveTo>
                  <a:cubicBezTo>
                    <a:pt x="3621695" y="5321271"/>
                    <a:pt x="3420274" y="5287643"/>
                    <a:pt x="3251095" y="5223508"/>
                  </a:cubicBezTo>
                  <a:cubicBezTo>
                    <a:pt x="3019629" y="5135682"/>
                    <a:pt x="2825373" y="5020700"/>
                    <a:pt x="2720213" y="4941773"/>
                  </a:cubicBezTo>
                  <a:cubicBezTo>
                    <a:pt x="2664051" y="4926404"/>
                    <a:pt x="2640708" y="4925132"/>
                    <a:pt x="2611125" y="4923515"/>
                  </a:cubicBezTo>
                  <a:cubicBezTo>
                    <a:pt x="2600956" y="4922937"/>
                    <a:pt x="2589631" y="4922359"/>
                    <a:pt x="2575879" y="4921088"/>
                  </a:cubicBezTo>
                  <a:cubicBezTo>
                    <a:pt x="2442639" y="5082063"/>
                    <a:pt x="2117569" y="5134758"/>
                    <a:pt x="1704905" y="5062186"/>
                  </a:cubicBezTo>
                  <a:cubicBezTo>
                    <a:pt x="1363773" y="5002095"/>
                    <a:pt x="1044712" y="4815697"/>
                    <a:pt x="829425" y="4550719"/>
                  </a:cubicBezTo>
                  <a:cubicBezTo>
                    <a:pt x="633320" y="4308852"/>
                    <a:pt x="503200" y="3993027"/>
                    <a:pt x="431784" y="3585102"/>
                  </a:cubicBezTo>
                  <a:cubicBezTo>
                    <a:pt x="412601" y="3475782"/>
                    <a:pt x="397347" y="3362996"/>
                    <a:pt x="382440" y="3254023"/>
                  </a:cubicBezTo>
                  <a:cubicBezTo>
                    <a:pt x="332171" y="2884116"/>
                    <a:pt x="284676" y="2534779"/>
                    <a:pt x="97354" y="2261827"/>
                  </a:cubicBezTo>
                  <a:lnTo>
                    <a:pt x="96314" y="2260209"/>
                  </a:lnTo>
                  <a:lnTo>
                    <a:pt x="96083" y="2258360"/>
                  </a:lnTo>
                  <a:cubicBezTo>
                    <a:pt x="86722" y="2174926"/>
                    <a:pt x="74820" y="2100852"/>
                    <a:pt x="64304" y="2035445"/>
                  </a:cubicBezTo>
                  <a:cubicBezTo>
                    <a:pt x="41192" y="1890996"/>
                    <a:pt x="22818" y="1776707"/>
                    <a:pt x="44890" y="1655485"/>
                  </a:cubicBezTo>
                  <a:cubicBezTo>
                    <a:pt x="-78182" y="1370977"/>
                    <a:pt x="59912" y="976803"/>
                    <a:pt x="360021" y="757008"/>
                  </a:cubicBezTo>
                  <a:cubicBezTo>
                    <a:pt x="708203" y="501968"/>
                    <a:pt x="1182344" y="497461"/>
                    <a:pt x="1434033" y="517453"/>
                  </a:cubicBezTo>
                  <a:cubicBezTo>
                    <a:pt x="1468239" y="520226"/>
                    <a:pt x="1502676" y="523578"/>
                    <a:pt x="1536073" y="526929"/>
                  </a:cubicBezTo>
                  <a:cubicBezTo>
                    <a:pt x="1712186" y="544378"/>
                    <a:pt x="1878591" y="560903"/>
                    <a:pt x="2038295" y="485905"/>
                  </a:cubicBezTo>
                  <a:cubicBezTo>
                    <a:pt x="2140335" y="438063"/>
                    <a:pt x="2245378" y="376586"/>
                    <a:pt x="2347071" y="317303"/>
                  </a:cubicBezTo>
                  <a:cubicBezTo>
                    <a:pt x="2502383" y="226589"/>
                    <a:pt x="2662896" y="132870"/>
                    <a:pt x="2825835" y="77633"/>
                  </a:cubicBezTo>
                  <a:lnTo>
                    <a:pt x="2828262" y="84913"/>
                  </a:lnTo>
                  <a:lnTo>
                    <a:pt x="2825835" y="77633"/>
                  </a:lnTo>
                  <a:cubicBezTo>
                    <a:pt x="3295932" y="-81609"/>
                    <a:pt x="3838254" y="7950"/>
                    <a:pt x="4241095" y="311179"/>
                  </a:cubicBezTo>
                  <a:cubicBezTo>
                    <a:pt x="4631572" y="605163"/>
                    <a:pt x="4921511" y="1080229"/>
                    <a:pt x="5036493" y="1614577"/>
                  </a:cubicBezTo>
                  <a:cubicBezTo>
                    <a:pt x="5068618" y="1763880"/>
                    <a:pt x="5090690" y="1918384"/>
                    <a:pt x="5112069" y="2067802"/>
                  </a:cubicBezTo>
                  <a:cubicBezTo>
                    <a:pt x="5149857" y="2332665"/>
                    <a:pt x="5189032" y="2606542"/>
                    <a:pt x="5285293" y="2855804"/>
                  </a:cubicBezTo>
                  <a:cubicBezTo>
                    <a:pt x="5393457" y="3135921"/>
                    <a:pt x="5585864" y="3415807"/>
                    <a:pt x="5857198" y="3687719"/>
                  </a:cubicBezTo>
                  <a:cubicBezTo>
                    <a:pt x="5995754" y="3826506"/>
                    <a:pt x="6051569" y="4016486"/>
                    <a:pt x="6010315" y="4208778"/>
                  </a:cubicBezTo>
                  <a:cubicBezTo>
                    <a:pt x="5971602" y="4389859"/>
                    <a:pt x="5807161" y="4516628"/>
                    <a:pt x="5686978" y="4596365"/>
                  </a:cubicBezTo>
                  <a:cubicBezTo>
                    <a:pt x="5633474" y="4631842"/>
                    <a:pt x="5574655" y="4665123"/>
                    <a:pt x="5512368" y="4700369"/>
                  </a:cubicBezTo>
                  <a:cubicBezTo>
                    <a:pt x="5437601" y="4742664"/>
                    <a:pt x="5360292" y="4786461"/>
                    <a:pt x="5278244" y="4841351"/>
                  </a:cubicBezTo>
                  <a:cubicBezTo>
                    <a:pt x="4898630" y="5094658"/>
                    <a:pt x="4472793" y="5255980"/>
                    <a:pt x="4046839" y="5307866"/>
                  </a:cubicBezTo>
                  <a:cubicBezTo>
                    <a:pt x="3973921" y="5316880"/>
                    <a:pt x="3899847" y="5321271"/>
                    <a:pt x="3826120" y="5321271"/>
                  </a:cubicBezTo>
                  <a:close/>
                  <a:moveTo>
                    <a:pt x="2569408" y="4905141"/>
                  </a:moveTo>
                  <a:lnTo>
                    <a:pt x="2573568" y="4905603"/>
                  </a:lnTo>
                  <a:cubicBezTo>
                    <a:pt x="2588706" y="4907105"/>
                    <a:pt x="2600609" y="4907798"/>
                    <a:pt x="2612165" y="4908376"/>
                  </a:cubicBezTo>
                  <a:cubicBezTo>
                    <a:pt x="2642788" y="4910110"/>
                    <a:pt x="2667056" y="4911381"/>
                    <a:pt x="2725760" y="4927559"/>
                  </a:cubicBezTo>
                  <a:lnTo>
                    <a:pt x="2728303" y="4928830"/>
                  </a:lnTo>
                  <a:cubicBezTo>
                    <a:pt x="2832306" y="5007064"/>
                    <a:pt x="3025638" y="5121815"/>
                    <a:pt x="3256526" y="5209294"/>
                  </a:cubicBezTo>
                  <a:cubicBezTo>
                    <a:pt x="3484294" y="5295617"/>
                    <a:pt x="3771691" y="5326125"/>
                    <a:pt x="4044990" y="5292843"/>
                  </a:cubicBezTo>
                  <a:cubicBezTo>
                    <a:pt x="4468632" y="5241304"/>
                    <a:pt x="4892159" y="5080791"/>
                    <a:pt x="5269692" y="4828755"/>
                  </a:cubicBezTo>
                  <a:cubicBezTo>
                    <a:pt x="5352202" y="4773634"/>
                    <a:pt x="5429742" y="4729721"/>
                    <a:pt x="5504741" y="4687195"/>
                  </a:cubicBezTo>
                  <a:cubicBezTo>
                    <a:pt x="5566797" y="4652065"/>
                    <a:pt x="5625386" y="4618899"/>
                    <a:pt x="5678427" y="4583769"/>
                  </a:cubicBezTo>
                  <a:cubicBezTo>
                    <a:pt x="5796414" y="4505651"/>
                    <a:pt x="5957735" y="4381424"/>
                    <a:pt x="5995292" y="4205773"/>
                  </a:cubicBezTo>
                  <a:cubicBezTo>
                    <a:pt x="6014244" y="4117139"/>
                    <a:pt x="6037703" y="3890526"/>
                    <a:pt x="5846220" y="3698697"/>
                  </a:cubicBezTo>
                  <a:cubicBezTo>
                    <a:pt x="5573384" y="3425283"/>
                    <a:pt x="5379821" y="3143548"/>
                    <a:pt x="5270848" y="2861467"/>
                  </a:cubicBezTo>
                  <a:cubicBezTo>
                    <a:pt x="5173894" y="2610471"/>
                    <a:pt x="5134719" y="2335785"/>
                    <a:pt x="5096700" y="2070113"/>
                  </a:cubicBezTo>
                  <a:cubicBezTo>
                    <a:pt x="5075437" y="1920926"/>
                    <a:pt x="5053365" y="1766654"/>
                    <a:pt x="5021355" y="1617928"/>
                  </a:cubicBezTo>
                  <a:cubicBezTo>
                    <a:pt x="4907182" y="1087162"/>
                    <a:pt x="4619322" y="615332"/>
                    <a:pt x="4231735" y="323428"/>
                  </a:cubicBezTo>
                  <a:cubicBezTo>
                    <a:pt x="3833053" y="23204"/>
                    <a:pt x="3296163" y="-65430"/>
                    <a:pt x="2830688" y="92193"/>
                  </a:cubicBezTo>
                  <a:cubicBezTo>
                    <a:pt x="2669251" y="146853"/>
                    <a:pt x="2509432" y="240225"/>
                    <a:pt x="2354813" y="330593"/>
                  </a:cubicBezTo>
                  <a:cubicBezTo>
                    <a:pt x="2252890" y="390106"/>
                    <a:pt x="2147499" y="451584"/>
                    <a:pt x="2044882" y="499772"/>
                  </a:cubicBezTo>
                  <a:cubicBezTo>
                    <a:pt x="1881365" y="576504"/>
                    <a:pt x="1712995" y="559863"/>
                    <a:pt x="1534686" y="542183"/>
                  </a:cubicBezTo>
                  <a:cubicBezTo>
                    <a:pt x="1501405" y="538831"/>
                    <a:pt x="1466968" y="535480"/>
                    <a:pt x="1432993" y="532707"/>
                  </a:cubicBezTo>
                  <a:cubicBezTo>
                    <a:pt x="1183500" y="512830"/>
                    <a:pt x="713518" y="517222"/>
                    <a:pt x="369266" y="769373"/>
                  </a:cubicBezTo>
                  <a:cubicBezTo>
                    <a:pt x="73895" y="985701"/>
                    <a:pt x="-61888" y="1373173"/>
                    <a:pt x="60028" y="1651556"/>
                  </a:cubicBezTo>
                  <a:lnTo>
                    <a:pt x="60952" y="1653752"/>
                  </a:lnTo>
                  <a:lnTo>
                    <a:pt x="60490" y="1656063"/>
                  </a:lnTo>
                  <a:cubicBezTo>
                    <a:pt x="38303" y="1775552"/>
                    <a:pt x="56446" y="1889147"/>
                    <a:pt x="79558" y="2033019"/>
                  </a:cubicBezTo>
                  <a:cubicBezTo>
                    <a:pt x="89958" y="2098079"/>
                    <a:pt x="101745" y="2171691"/>
                    <a:pt x="111221" y="2254778"/>
                  </a:cubicBezTo>
                  <a:cubicBezTo>
                    <a:pt x="299699" y="2530504"/>
                    <a:pt x="349505" y="2897174"/>
                    <a:pt x="397809" y="3251943"/>
                  </a:cubicBezTo>
                  <a:cubicBezTo>
                    <a:pt x="412601" y="3360800"/>
                    <a:pt x="427970" y="3473471"/>
                    <a:pt x="447037" y="3582444"/>
                  </a:cubicBezTo>
                  <a:cubicBezTo>
                    <a:pt x="517991" y="3987712"/>
                    <a:pt x="647071" y="4301341"/>
                    <a:pt x="841558" y="4541127"/>
                  </a:cubicBezTo>
                  <a:cubicBezTo>
                    <a:pt x="1054535" y="4803217"/>
                    <a:pt x="1370244" y="4987650"/>
                    <a:pt x="1707794" y="5047163"/>
                  </a:cubicBezTo>
                  <a:cubicBezTo>
                    <a:pt x="2117685" y="5119388"/>
                    <a:pt x="2438825" y="5067386"/>
                    <a:pt x="2566866" y="4908376"/>
                  </a:cubicBezTo>
                  <a:lnTo>
                    <a:pt x="2569408" y="4905141"/>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4" name="任意多边形: 形状 63">
              <a:extLst>
                <a:ext uri="{FF2B5EF4-FFF2-40B4-BE49-F238E27FC236}">
                  <a16:creationId xmlns:a16="http://schemas.microsoft.com/office/drawing/2014/main" id="{95A7C7BC-E81D-2DF2-0FE9-72ECA6EDDDFC}"/>
                </a:ext>
              </a:extLst>
            </p:cNvPr>
            <p:cNvSpPr/>
            <p:nvPr/>
          </p:nvSpPr>
          <p:spPr>
            <a:xfrm>
              <a:off x="8804415" y="-2403996"/>
              <a:ext cx="5877525" cy="5268252"/>
            </a:xfrm>
            <a:custGeom>
              <a:avLst/>
              <a:gdLst>
                <a:gd name="connsiteX0" fmla="*/ 3646549 w 5877525"/>
                <a:gd name="connsiteY0" fmla="*/ 5268253 h 5268252"/>
                <a:gd name="connsiteX1" fmla="*/ 3068982 w 5877525"/>
                <a:gd name="connsiteY1" fmla="*/ 5164133 h 5268252"/>
                <a:gd name="connsiteX2" fmla="*/ 2611828 w 5877525"/>
                <a:gd name="connsiteY2" fmla="*/ 4895688 h 5268252"/>
                <a:gd name="connsiteX3" fmla="*/ 2535212 w 5877525"/>
                <a:gd name="connsiteY3" fmla="*/ 4841491 h 5268252"/>
                <a:gd name="connsiteX4" fmla="*/ 2430283 w 5877525"/>
                <a:gd name="connsiteY4" fmla="*/ 4792725 h 5268252"/>
                <a:gd name="connsiteX5" fmla="*/ 2396078 w 5877525"/>
                <a:gd name="connsiteY5" fmla="*/ 4782555 h 5268252"/>
                <a:gd name="connsiteX6" fmla="*/ 1554109 w 5877525"/>
                <a:gd name="connsiteY6" fmla="*/ 4879972 h 5268252"/>
                <a:gd name="connsiteX7" fmla="*/ 711101 w 5877525"/>
                <a:gd name="connsiteY7" fmla="*/ 4385261 h 5268252"/>
                <a:gd name="connsiteX8" fmla="*/ 333105 w 5877525"/>
                <a:gd name="connsiteY8" fmla="*/ 3451538 h 5268252"/>
                <a:gd name="connsiteX9" fmla="*/ 288383 w 5877525"/>
                <a:gd name="connsiteY9" fmla="*/ 3130051 h 5268252"/>
                <a:gd name="connsiteX10" fmla="*/ 29067 w 5877525"/>
                <a:gd name="connsiteY10" fmla="*/ 2183270 h 5268252"/>
                <a:gd name="connsiteX11" fmla="*/ 27912 w 5877525"/>
                <a:gd name="connsiteY11" fmla="*/ 2181537 h 5268252"/>
                <a:gd name="connsiteX12" fmla="*/ 27796 w 5877525"/>
                <a:gd name="connsiteY12" fmla="*/ 2179457 h 5268252"/>
                <a:gd name="connsiteX13" fmla="*/ 18089 w 5877525"/>
                <a:gd name="connsiteY13" fmla="*/ 2011664 h 5268252"/>
                <a:gd name="connsiteX14" fmla="*/ 37850 w 5877525"/>
                <a:gd name="connsiteY14" fmla="*/ 1594378 h 5268252"/>
                <a:gd name="connsiteX15" fmla="*/ 355177 w 5877525"/>
                <a:gd name="connsiteY15" fmla="*/ 746863 h 5268252"/>
                <a:gd name="connsiteX16" fmla="*/ 1390245 w 5877525"/>
                <a:gd name="connsiteY16" fmla="*/ 515050 h 5268252"/>
                <a:gd name="connsiteX17" fmla="*/ 1480844 w 5877525"/>
                <a:gd name="connsiteY17" fmla="*/ 521752 h 5268252"/>
                <a:gd name="connsiteX18" fmla="*/ 1971858 w 5877525"/>
                <a:gd name="connsiteY18" fmla="*/ 471137 h 5268252"/>
                <a:gd name="connsiteX19" fmla="*/ 2243192 w 5877525"/>
                <a:gd name="connsiteY19" fmla="*/ 321025 h 5268252"/>
                <a:gd name="connsiteX20" fmla="*/ 2761246 w 5877525"/>
                <a:gd name="connsiteY20" fmla="*/ 67025 h 5268252"/>
                <a:gd name="connsiteX21" fmla="*/ 4141030 w 5877525"/>
                <a:gd name="connsiteY21" fmla="*/ 316172 h 5268252"/>
                <a:gd name="connsiteX22" fmla="*/ 4909733 w 5877525"/>
                <a:gd name="connsiteY22" fmla="*/ 1597382 h 5268252"/>
                <a:gd name="connsiteX23" fmla="*/ 4982421 w 5877525"/>
                <a:gd name="connsiteY23" fmla="*/ 2040438 h 5268252"/>
                <a:gd name="connsiteX24" fmla="*/ 5160151 w 5877525"/>
                <a:gd name="connsiteY24" fmla="*/ 2840921 h 5268252"/>
                <a:gd name="connsiteX25" fmla="*/ 5724892 w 5877525"/>
                <a:gd name="connsiteY25" fmla="*/ 3658853 h 5268252"/>
                <a:gd name="connsiteX26" fmla="*/ 5853509 w 5877525"/>
                <a:gd name="connsiteY26" fmla="*/ 4200943 h 5268252"/>
                <a:gd name="connsiteX27" fmla="*/ 5494119 w 5877525"/>
                <a:gd name="connsiteY27" fmla="*/ 4573046 h 5268252"/>
                <a:gd name="connsiteX28" fmla="*/ 5347242 w 5877525"/>
                <a:gd name="connsiteY28" fmla="*/ 4649777 h 5268252"/>
                <a:gd name="connsiteX29" fmla="*/ 5078219 w 5877525"/>
                <a:gd name="connsiteY29" fmla="*/ 4797925 h 5268252"/>
                <a:gd name="connsiteX30" fmla="*/ 3884140 w 5877525"/>
                <a:gd name="connsiteY30" fmla="*/ 5252075 h 5268252"/>
                <a:gd name="connsiteX31" fmla="*/ 3646549 w 5877525"/>
                <a:gd name="connsiteY31" fmla="*/ 5268253 h 5268252"/>
                <a:gd name="connsiteX32" fmla="*/ 2391686 w 5877525"/>
                <a:gd name="connsiteY32" fmla="*/ 4765568 h 5268252"/>
                <a:gd name="connsiteX33" fmla="*/ 2396309 w 5877525"/>
                <a:gd name="connsiteY33" fmla="*/ 4767186 h 5268252"/>
                <a:gd name="connsiteX34" fmla="*/ 2434212 w 5877525"/>
                <a:gd name="connsiteY34" fmla="*/ 4778626 h 5268252"/>
                <a:gd name="connsiteX35" fmla="*/ 2543416 w 5877525"/>
                <a:gd name="connsiteY35" fmla="*/ 4829357 h 5268252"/>
                <a:gd name="connsiteX36" fmla="*/ 2620495 w 5877525"/>
                <a:gd name="connsiteY36" fmla="*/ 4883901 h 5268252"/>
                <a:gd name="connsiteX37" fmla="*/ 3074529 w 5877525"/>
                <a:gd name="connsiteY37" fmla="*/ 5150729 h 5268252"/>
                <a:gd name="connsiteX38" fmla="*/ 3882291 w 5877525"/>
                <a:gd name="connsiteY38" fmla="*/ 5238092 h 5268252"/>
                <a:gd name="connsiteX39" fmla="*/ 5070477 w 5877525"/>
                <a:gd name="connsiteY39" fmla="*/ 4786138 h 5268252"/>
                <a:gd name="connsiteX40" fmla="*/ 5340771 w 5877525"/>
                <a:gd name="connsiteY40" fmla="*/ 4637297 h 5268252"/>
                <a:gd name="connsiteX41" fmla="*/ 5486954 w 5877525"/>
                <a:gd name="connsiteY41" fmla="*/ 4560912 h 5268252"/>
                <a:gd name="connsiteX42" fmla="*/ 5839643 w 5877525"/>
                <a:gd name="connsiteY42" fmla="*/ 4197361 h 5268252"/>
                <a:gd name="connsiteX43" fmla="*/ 5714491 w 5877525"/>
                <a:gd name="connsiteY43" fmla="*/ 3669484 h 5268252"/>
                <a:gd name="connsiteX44" fmla="*/ 5146746 w 5877525"/>
                <a:gd name="connsiteY44" fmla="*/ 2846814 h 5268252"/>
                <a:gd name="connsiteX45" fmla="*/ 4968206 w 5877525"/>
                <a:gd name="connsiteY45" fmla="*/ 2042981 h 5268252"/>
                <a:gd name="connsiteX46" fmla="*/ 4895751 w 5877525"/>
                <a:gd name="connsiteY46" fmla="*/ 1600849 h 5268252"/>
                <a:gd name="connsiteX47" fmla="*/ 4132478 w 5877525"/>
                <a:gd name="connsiteY47" fmla="*/ 328190 h 5268252"/>
                <a:gd name="connsiteX48" fmla="*/ 2766100 w 5877525"/>
                <a:gd name="connsiteY48" fmla="*/ 81354 h 5268252"/>
                <a:gd name="connsiteX49" fmla="*/ 2763904 w 5877525"/>
                <a:gd name="connsiteY49" fmla="*/ 74421 h 5268252"/>
                <a:gd name="connsiteX50" fmla="*/ 2766100 w 5877525"/>
                <a:gd name="connsiteY50" fmla="*/ 81354 h 5268252"/>
                <a:gd name="connsiteX51" fmla="*/ 2250935 w 5877525"/>
                <a:gd name="connsiteY51" fmla="*/ 334083 h 5268252"/>
                <a:gd name="connsiteX52" fmla="*/ 1978791 w 5877525"/>
                <a:gd name="connsiteY52" fmla="*/ 484658 h 5268252"/>
                <a:gd name="connsiteX53" fmla="*/ 1480151 w 5877525"/>
                <a:gd name="connsiteY53" fmla="*/ 536660 h 5268252"/>
                <a:gd name="connsiteX54" fmla="*/ 1389783 w 5877525"/>
                <a:gd name="connsiteY54" fmla="*/ 529957 h 5268252"/>
                <a:gd name="connsiteX55" fmla="*/ 364191 w 5877525"/>
                <a:gd name="connsiteY55" fmla="*/ 759112 h 5268252"/>
                <a:gd name="connsiteX56" fmla="*/ 52873 w 5877525"/>
                <a:gd name="connsiteY56" fmla="*/ 1591489 h 5268252"/>
                <a:gd name="connsiteX57" fmla="*/ 53913 w 5877525"/>
                <a:gd name="connsiteY57" fmla="*/ 1593916 h 5268252"/>
                <a:gd name="connsiteX58" fmla="*/ 53104 w 5877525"/>
                <a:gd name="connsiteY58" fmla="*/ 1596458 h 5268252"/>
                <a:gd name="connsiteX59" fmla="*/ 33112 w 5877525"/>
                <a:gd name="connsiteY59" fmla="*/ 2010971 h 5268252"/>
                <a:gd name="connsiteX60" fmla="*/ 42819 w 5877525"/>
                <a:gd name="connsiteY60" fmla="*/ 2177030 h 5268252"/>
                <a:gd name="connsiteX61" fmla="*/ 303290 w 5877525"/>
                <a:gd name="connsiteY61" fmla="*/ 3128433 h 5268252"/>
                <a:gd name="connsiteX62" fmla="*/ 347897 w 5877525"/>
                <a:gd name="connsiteY62" fmla="*/ 3449343 h 5268252"/>
                <a:gd name="connsiteX63" fmla="*/ 722772 w 5877525"/>
                <a:gd name="connsiteY63" fmla="*/ 4376247 h 5268252"/>
                <a:gd name="connsiteX64" fmla="*/ 1557114 w 5877525"/>
                <a:gd name="connsiteY64" fmla="*/ 4865874 h 5268252"/>
                <a:gd name="connsiteX65" fmla="*/ 2388797 w 5877525"/>
                <a:gd name="connsiteY65" fmla="*/ 4769497 h 5268252"/>
                <a:gd name="connsiteX66" fmla="*/ 2391686 w 5877525"/>
                <a:gd name="connsiteY66" fmla="*/ 4765568 h 526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877525" h="5268252">
                  <a:moveTo>
                    <a:pt x="3646549" y="5268253"/>
                  </a:moveTo>
                  <a:cubicBezTo>
                    <a:pt x="3439698" y="5268253"/>
                    <a:pt x="3237584" y="5232545"/>
                    <a:pt x="3068982" y="5164133"/>
                  </a:cubicBezTo>
                  <a:cubicBezTo>
                    <a:pt x="2874379" y="5085206"/>
                    <a:pt x="2722650" y="4975656"/>
                    <a:pt x="2611828" y="4895688"/>
                  </a:cubicBezTo>
                  <a:cubicBezTo>
                    <a:pt x="2582707" y="4874656"/>
                    <a:pt x="2557515" y="4856398"/>
                    <a:pt x="2535212" y="4841491"/>
                  </a:cubicBezTo>
                  <a:cubicBezTo>
                    <a:pt x="2484827" y="4807747"/>
                    <a:pt x="2460791" y="4801045"/>
                    <a:pt x="2430283" y="4792725"/>
                  </a:cubicBezTo>
                  <a:cubicBezTo>
                    <a:pt x="2420230" y="4789951"/>
                    <a:pt x="2409020" y="4786947"/>
                    <a:pt x="2396078" y="4782555"/>
                  </a:cubicBezTo>
                  <a:cubicBezTo>
                    <a:pt x="2268384" y="4921111"/>
                    <a:pt x="1962035" y="4956588"/>
                    <a:pt x="1554109" y="4879972"/>
                  </a:cubicBezTo>
                  <a:cubicBezTo>
                    <a:pt x="1222915" y="4817801"/>
                    <a:pt x="915642" y="4637412"/>
                    <a:pt x="711101" y="4385261"/>
                  </a:cubicBezTo>
                  <a:cubicBezTo>
                    <a:pt x="522045" y="4151715"/>
                    <a:pt x="398396" y="3846290"/>
                    <a:pt x="333105" y="3451538"/>
                  </a:cubicBezTo>
                  <a:cubicBezTo>
                    <a:pt x="315540" y="3345339"/>
                    <a:pt x="301788" y="3235904"/>
                    <a:pt x="288383" y="3130051"/>
                  </a:cubicBezTo>
                  <a:cubicBezTo>
                    <a:pt x="243893" y="2777132"/>
                    <a:pt x="201829" y="2443857"/>
                    <a:pt x="29067" y="2183270"/>
                  </a:cubicBezTo>
                  <a:lnTo>
                    <a:pt x="27912" y="2181537"/>
                  </a:lnTo>
                  <a:lnTo>
                    <a:pt x="27796" y="2179457"/>
                  </a:lnTo>
                  <a:cubicBezTo>
                    <a:pt x="25023" y="2118210"/>
                    <a:pt x="21325" y="2061586"/>
                    <a:pt x="18089" y="2011664"/>
                  </a:cubicBezTo>
                  <a:cubicBezTo>
                    <a:pt x="6995" y="1842600"/>
                    <a:pt x="-1094" y="1720222"/>
                    <a:pt x="37850" y="1594378"/>
                  </a:cubicBezTo>
                  <a:cubicBezTo>
                    <a:pt x="-72625" y="1325124"/>
                    <a:pt x="66393" y="953368"/>
                    <a:pt x="355177" y="746863"/>
                  </a:cubicBezTo>
                  <a:cubicBezTo>
                    <a:pt x="687527" y="509272"/>
                    <a:pt x="1146299" y="499680"/>
                    <a:pt x="1390245" y="515050"/>
                  </a:cubicBezTo>
                  <a:cubicBezTo>
                    <a:pt x="1420638" y="517014"/>
                    <a:pt x="1450799" y="519326"/>
                    <a:pt x="1480844" y="521752"/>
                  </a:cubicBezTo>
                  <a:cubicBezTo>
                    <a:pt x="1653375" y="535388"/>
                    <a:pt x="1816430" y="548331"/>
                    <a:pt x="1971858" y="471137"/>
                  </a:cubicBezTo>
                  <a:cubicBezTo>
                    <a:pt x="2060954" y="426878"/>
                    <a:pt x="2149473" y="375454"/>
                    <a:pt x="2243192" y="321025"/>
                  </a:cubicBezTo>
                  <a:cubicBezTo>
                    <a:pt x="2411100" y="223493"/>
                    <a:pt x="2584671" y="122609"/>
                    <a:pt x="2761246" y="67025"/>
                  </a:cubicBezTo>
                  <a:cubicBezTo>
                    <a:pt x="3224063" y="-78580"/>
                    <a:pt x="3752749" y="16872"/>
                    <a:pt x="4141030" y="316172"/>
                  </a:cubicBezTo>
                  <a:cubicBezTo>
                    <a:pt x="4519141" y="607613"/>
                    <a:pt x="4799374" y="1074590"/>
                    <a:pt x="4909733" y="1597382"/>
                  </a:cubicBezTo>
                  <a:cubicBezTo>
                    <a:pt x="4940587" y="1743334"/>
                    <a:pt x="4961851" y="1894371"/>
                    <a:pt x="4982421" y="2040438"/>
                  </a:cubicBezTo>
                  <a:cubicBezTo>
                    <a:pt x="5020324" y="2309924"/>
                    <a:pt x="5059614" y="2588538"/>
                    <a:pt x="5160151" y="2840921"/>
                  </a:cubicBezTo>
                  <a:cubicBezTo>
                    <a:pt x="5265195" y="3104628"/>
                    <a:pt x="5449859" y="3372264"/>
                    <a:pt x="5724892" y="3658853"/>
                  </a:cubicBezTo>
                  <a:cubicBezTo>
                    <a:pt x="5924001" y="3866398"/>
                    <a:pt x="5881128" y="4107108"/>
                    <a:pt x="5853509" y="4200943"/>
                  </a:cubicBezTo>
                  <a:cubicBezTo>
                    <a:pt x="5801161" y="4378790"/>
                    <a:pt x="5633946" y="4493194"/>
                    <a:pt x="5494119" y="4573046"/>
                  </a:cubicBezTo>
                  <a:cubicBezTo>
                    <a:pt x="5448473" y="4599162"/>
                    <a:pt x="5399244" y="4623776"/>
                    <a:pt x="5347242" y="4649777"/>
                  </a:cubicBezTo>
                  <a:cubicBezTo>
                    <a:pt x="5265426" y="4690685"/>
                    <a:pt x="5172863" y="4737140"/>
                    <a:pt x="5078219" y="4797925"/>
                  </a:cubicBezTo>
                  <a:cubicBezTo>
                    <a:pt x="4700455" y="5040716"/>
                    <a:pt x="4287559" y="5197761"/>
                    <a:pt x="3884140" y="5252075"/>
                  </a:cubicBezTo>
                  <a:cubicBezTo>
                    <a:pt x="3805444" y="5263053"/>
                    <a:pt x="3725592" y="5268253"/>
                    <a:pt x="3646549" y="5268253"/>
                  </a:cubicBezTo>
                  <a:close/>
                  <a:moveTo>
                    <a:pt x="2391686" y="4765568"/>
                  </a:moveTo>
                  <a:lnTo>
                    <a:pt x="2396309" y="4767186"/>
                  </a:lnTo>
                  <a:cubicBezTo>
                    <a:pt x="2410754" y="4772155"/>
                    <a:pt x="2422656" y="4775391"/>
                    <a:pt x="2434212" y="4778626"/>
                  </a:cubicBezTo>
                  <a:cubicBezTo>
                    <a:pt x="2465991" y="4787293"/>
                    <a:pt x="2491068" y="4794227"/>
                    <a:pt x="2543416" y="4829357"/>
                  </a:cubicBezTo>
                  <a:cubicBezTo>
                    <a:pt x="2565951" y="4844495"/>
                    <a:pt x="2591258" y="4862754"/>
                    <a:pt x="2620495" y="4883901"/>
                  </a:cubicBezTo>
                  <a:cubicBezTo>
                    <a:pt x="2730739" y="4963522"/>
                    <a:pt x="2881660" y="5072379"/>
                    <a:pt x="3074529" y="5150729"/>
                  </a:cubicBezTo>
                  <a:cubicBezTo>
                    <a:pt x="3305186" y="5244332"/>
                    <a:pt x="3599632" y="5276111"/>
                    <a:pt x="3882291" y="5238092"/>
                  </a:cubicBezTo>
                  <a:cubicBezTo>
                    <a:pt x="4283630" y="5184010"/>
                    <a:pt x="4694445" y="5027773"/>
                    <a:pt x="5070477" y="4786138"/>
                  </a:cubicBezTo>
                  <a:cubicBezTo>
                    <a:pt x="5165698" y="4725006"/>
                    <a:pt x="5258724" y="4678321"/>
                    <a:pt x="5340771" y="4637297"/>
                  </a:cubicBezTo>
                  <a:cubicBezTo>
                    <a:pt x="5392658" y="4611296"/>
                    <a:pt x="5441539" y="4586797"/>
                    <a:pt x="5486954" y="4560912"/>
                  </a:cubicBezTo>
                  <a:cubicBezTo>
                    <a:pt x="5624471" y="4482447"/>
                    <a:pt x="5788796" y="4370123"/>
                    <a:pt x="5839643" y="4197361"/>
                  </a:cubicBezTo>
                  <a:cubicBezTo>
                    <a:pt x="5866568" y="4105953"/>
                    <a:pt x="5908285" y="3871482"/>
                    <a:pt x="5714491" y="3669484"/>
                  </a:cubicBezTo>
                  <a:cubicBezTo>
                    <a:pt x="5438188" y="3381509"/>
                    <a:pt x="5252484" y="3112370"/>
                    <a:pt x="5146746" y="2846814"/>
                  </a:cubicBezTo>
                  <a:cubicBezTo>
                    <a:pt x="5045631" y="2592814"/>
                    <a:pt x="5006226" y="2313275"/>
                    <a:pt x="4968206" y="2042981"/>
                  </a:cubicBezTo>
                  <a:cubicBezTo>
                    <a:pt x="4947637" y="1897144"/>
                    <a:pt x="4926374" y="1746339"/>
                    <a:pt x="4895751" y="1600849"/>
                  </a:cubicBezTo>
                  <a:cubicBezTo>
                    <a:pt x="4786084" y="1081408"/>
                    <a:pt x="4507932" y="617551"/>
                    <a:pt x="4132478" y="328190"/>
                  </a:cubicBezTo>
                  <a:cubicBezTo>
                    <a:pt x="3747896" y="31779"/>
                    <a:pt x="3224410" y="-62749"/>
                    <a:pt x="2766100" y="81354"/>
                  </a:cubicBezTo>
                  <a:lnTo>
                    <a:pt x="2763904" y="74421"/>
                  </a:lnTo>
                  <a:lnTo>
                    <a:pt x="2766100" y="81354"/>
                  </a:lnTo>
                  <a:cubicBezTo>
                    <a:pt x="2590911" y="136476"/>
                    <a:pt x="2418150" y="236898"/>
                    <a:pt x="2250935" y="334083"/>
                  </a:cubicBezTo>
                  <a:cubicBezTo>
                    <a:pt x="2156984" y="388627"/>
                    <a:pt x="2068350" y="440167"/>
                    <a:pt x="1978791" y="484658"/>
                  </a:cubicBezTo>
                  <a:cubicBezTo>
                    <a:pt x="1819665" y="563585"/>
                    <a:pt x="1654762" y="550527"/>
                    <a:pt x="1480151" y="536660"/>
                  </a:cubicBezTo>
                  <a:cubicBezTo>
                    <a:pt x="1450221" y="534233"/>
                    <a:pt x="1420060" y="531922"/>
                    <a:pt x="1389783" y="529957"/>
                  </a:cubicBezTo>
                  <a:cubicBezTo>
                    <a:pt x="1147801" y="514703"/>
                    <a:pt x="692842" y="524063"/>
                    <a:pt x="364191" y="759112"/>
                  </a:cubicBezTo>
                  <a:cubicBezTo>
                    <a:pt x="79798" y="962497"/>
                    <a:pt x="-57025" y="1328128"/>
                    <a:pt x="52873" y="1591489"/>
                  </a:cubicBezTo>
                  <a:lnTo>
                    <a:pt x="53913" y="1593916"/>
                  </a:lnTo>
                  <a:lnTo>
                    <a:pt x="53104" y="1596458"/>
                  </a:lnTo>
                  <a:cubicBezTo>
                    <a:pt x="14044" y="1720569"/>
                    <a:pt x="22018" y="1842369"/>
                    <a:pt x="33112" y="2010971"/>
                  </a:cubicBezTo>
                  <a:cubicBezTo>
                    <a:pt x="36348" y="2060430"/>
                    <a:pt x="40045" y="2116477"/>
                    <a:pt x="42819" y="2177030"/>
                  </a:cubicBezTo>
                  <a:cubicBezTo>
                    <a:pt x="216505" y="2440160"/>
                    <a:pt x="258684" y="2774474"/>
                    <a:pt x="303290" y="3128433"/>
                  </a:cubicBezTo>
                  <a:cubicBezTo>
                    <a:pt x="316580" y="3234171"/>
                    <a:pt x="330447" y="3343374"/>
                    <a:pt x="347897" y="3449343"/>
                  </a:cubicBezTo>
                  <a:cubicBezTo>
                    <a:pt x="412726" y="3841552"/>
                    <a:pt x="535450" y="4144665"/>
                    <a:pt x="722772" y="4376247"/>
                  </a:cubicBezTo>
                  <a:cubicBezTo>
                    <a:pt x="925117" y="4625856"/>
                    <a:pt x="1229271" y="4804281"/>
                    <a:pt x="1557114" y="4865874"/>
                  </a:cubicBezTo>
                  <a:cubicBezTo>
                    <a:pt x="1963422" y="4942143"/>
                    <a:pt x="2266535" y="4907013"/>
                    <a:pt x="2388797" y="4769497"/>
                  </a:cubicBezTo>
                  <a:lnTo>
                    <a:pt x="2391686" y="476556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5" name="任意多边形: 形状 64">
              <a:extLst>
                <a:ext uri="{FF2B5EF4-FFF2-40B4-BE49-F238E27FC236}">
                  <a16:creationId xmlns:a16="http://schemas.microsoft.com/office/drawing/2014/main" id="{833D7F47-DFD7-75B6-7120-39CE6B342C0F}"/>
                </a:ext>
              </a:extLst>
            </p:cNvPr>
            <p:cNvSpPr/>
            <p:nvPr/>
          </p:nvSpPr>
          <p:spPr>
            <a:xfrm>
              <a:off x="8857519" y="-2376475"/>
              <a:ext cx="5773834" cy="5215655"/>
            </a:xfrm>
            <a:custGeom>
              <a:avLst/>
              <a:gdLst>
                <a:gd name="connsiteX0" fmla="*/ 3508278 w 5773834"/>
                <a:gd name="connsiteY0" fmla="*/ 5215656 h 5215655"/>
                <a:gd name="connsiteX1" fmla="*/ 2927244 w 5773834"/>
                <a:gd name="connsiteY1" fmla="*/ 5105066 h 5215655"/>
                <a:gd name="connsiteX2" fmla="*/ 2412887 w 5773834"/>
                <a:gd name="connsiteY2" fmla="*/ 4760813 h 5215655"/>
                <a:gd name="connsiteX3" fmla="*/ 2390584 w 5773834"/>
                <a:gd name="connsiteY3" fmla="*/ 4741514 h 5215655"/>
                <a:gd name="connsiteX4" fmla="*/ 2256420 w 5773834"/>
                <a:gd name="connsiteY4" fmla="*/ 4644213 h 5215655"/>
                <a:gd name="connsiteX5" fmla="*/ 1443457 w 5773834"/>
                <a:gd name="connsiteY5" fmla="*/ 4698179 h 5215655"/>
                <a:gd name="connsiteX6" fmla="*/ 633036 w 5773834"/>
                <a:gd name="connsiteY6" fmla="*/ 4220109 h 5215655"/>
                <a:gd name="connsiteX7" fmla="*/ 274801 w 5773834"/>
                <a:gd name="connsiteY7" fmla="*/ 3318281 h 5215655"/>
                <a:gd name="connsiteX8" fmla="*/ 234702 w 5773834"/>
                <a:gd name="connsiteY8" fmla="*/ 3005923 h 5215655"/>
                <a:gd name="connsiteX9" fmla="*/ 1156 w 5773834"/>
                <a:gd name="connsiteY9" fmla="*/ 2104904 h 5215655"/>
                <a:gd name="connsiteX10" fmla="*/ 0 w 5773834"/>
                <a:gd name="connsiteY10" fmla="*/ 2103055 h 5215655"/>
                <a:gd name="connsiteX11" fmla="*/ 0 w 5773834"/>
                <a:gd name="connsiteY11" fmla="*/ 2100975 h 5215655"/>
                <a:gd name="connsiteX12" fmla="*/ 1733 w 5773834"/>
                <a:gd name="connsiteY12" fmla="*/ 2022509 h 5215655"/>
                <a:gd name="connsiteX13" fmla="*/ 71300 w 5773834"/>
                <a:gd name="connsiteY13" fmla="*/ 1533576 h 5215655"/>
                <a:gd name="connsiteX14" fmla="*/ 390939 w 5773834"/>
                <a:gd name="connsiteY14" fmla="*/ 737139 h 5215655"/>
                <a:gd name="connsiteX15" fmla="*/ 1387064 w 5773834"/>
                <a:gd name="connsiteY15" fmla="*/ 513068 h 5215655"/>
                <a:gd name="connsiteX16" fmla="*/ 1465413 w 5773834"/>
                <a:gd name="connsiteY16" fmla="*/ 517228 h 5215655"/>
                <a:gd name="connsiteX17" fmla="*/ 1946257 w 5773834"/>
                <a:gd name="connsiteY17" fmla="*/ 456791 h 5215655"/>
                <a:gd name="connsiteX18" fmla="*/ 2174372 w 5773834"/>
                <a:gd name="connsiteY18" fmla="*/ 328404 h 5215655"/>
                <a:gd name="connsiteX19" fmla="*/ 2737726 w 5773834"/>
                <a:gd name="connsiteY19" fmla="*/ 56954 h 5215655"/>
                <a:gd name="connsiteX20" fmla="*/ 2739690 w 5773834"/>
                <a:gd name="connsiteY20" fmla="*/ 63656 h 5215655"/>
                <a:gd name="connsiteX21" fmla="*/ 2737726 w 5773834"/>
                <a:gd name="connsiteY21" fmla="*/ 56954 h 5215655"/>
                <a:gd name="connsiteX22" fmla="*/ 4081801 w 5773834"/>
                <a:gd name="connsiteY22" fmla="*/ 321817 h 5215655"/>
                <a:gd name="connsiteX23" fmla="*/ 4823811 w 5773834"/>
                <a:gd name="connsiteY23" fmla="*/ 1580840 h 5215655"/>
                <a:gd name="connsiteX24" fmla="*/ 4893609 w 5773834"/>
                <a:gd name="connsiteY24" fmla="*/ 2014189 h 5215655"/>
                <a:gd name="connsiteX25" fmla="*/ 5075615 w 5773834"/>
                <a:gd name="connsiteY25" fmla="*/ 2826805 h 5215655"/>
                <a:gd name="connsiteX26" fmla="*/ 5633075 w 5773834"/>
                <a:gd name="connsiteY26" fmla="*/ 3630754 h 5215655"/>
                <a:gd name="connsiteX27" fmla="*/ 5737195 w 5773834"/>
                <a:gd name="connsiteY27" fmla="*/ 4193877 h 5215655"/>
                <a:gd name="connsiteX28" fmla="*/ 5341749 w 5773834"/>
                <a:gd name="connsiteY28" fmla="*/ 4550725 h 5215655"/>
                <a:gd name="connsiteX29" fmla="*/ 5215674 w 5773834"/>
                <a:gd name="connsiteY29" fmla="*/ 4607581 h 5215655"/>
                <a:gd name="connsiteX30" fmla="*/ 4918685 w 5773834"/>
                <a:gd name="connsiteY30" fmla="*/ 4755613 h 5215655"/>
                <a:gd name="connsiteX31" fmla="*/ 3761816 w 5773834"/>
                <a:gd name="connsiteY31" fmla="*/ 5197513 h 5215655"/>
                <a:gd name="connsiteX32" fmla="*/ 3508278 w 5773834"/>
                <a:gd name="connsiteY32" fmla="*/ 5215656 h 5215655"/>
                <a:gd name="connsiteX33" fmla="*/ 2254339 w 5773834"/>
                <a:gd name="connsiteY33" fmla="*/ 4626648 h 5215655"/>
                <a:gd name="connsiteX34" fmla="*/ 2263122 w 5773834"/>
                <a:gd name="connsiteY34" fmla="*/ 4631964 h 5215655"/>
                <a:gd name="connsiteX35" fmla="*/ 2399714 w 5773834"/>
                <a:gd name="connsiteY35" fmla="*/ 4730999 h 5215655"/>
                <a:gd name="connsiteX36" fmla="*/ 2422017 w 5773834"/>
                <a:gd name="connsiteY36" fmla="*/ 4750297 h 5215655"/>
                <a:gd name="connsiteX37" fmla="*/ 2932675 w 5773834"/>
                <a:gd name="connsiteY37" fmla="*/ 5092238 h 5215655"/>
                <a:gd name="connsiteX38" fmla="*/ 3759852 w 5773834"/>
                <a:gd name="connsiteY38" fmla="*/ 5183299 h 5215655"/>
                <a:gd name="connsiteX39" fmla="*/ 4911405 w 5773834"/>
                <a:gd name="connsiteY39" fmla="*/ 4743363 h 5215655"/>
                <a:gd name="connsiteX40" fmla="*/ 5210127 w 5773834"/>
                <a:gd name="connsiteY40" fmla="*/ 4594407 h 5215655"/>
                <a:gd name="connsiteX41" fmla="*/ 5335625 w 5773834"/>
                <a:gd name="connsiteY41" fmla="*/ 4537898 h 5215655"/>
                <a:gd name="connsiteX42" fmla="*/ 5724136 w 5773834"/>
                <a:gd name="connsiteY42" fmla="*/ 4188792 h 5215655"/>
                <a:gd name="connsiteX43" fmla="*/ 5622790 w 5773834"/>
                <a:gd name="connsiteY43" fmla="*/ 3640114 h 5215655"/>
                <a:gd name="connsiteX44" fmla="*/ 5062673 w 5773834"/>
                <a:gd name="connsiteY44" fmla="*/ 2832005 h 5215655"/>
                <a:gd name="connsiteX45" fmla="*/ 4879741 w 5773834"/>
                <a:gd name="connsiteY45" fmla="*/ 2016038 h 5215655"/>
                <a:gd name="connsiteX46" fmla="*/ 4810059 w 5773834"/>
                <a:gd name="connsiteY46" fmla="*/ 1583614 h 5215655"/>
                <a:gd name="connsiteX47" fmla="*/ 4073134 w 5773834"/>
                <a:gd name="connsiteY47" fmla="*/ 332679 h 5215655"/>
                <a:gd name="connsiteX48" fmla="*/ 2741424 w 5773834"/>
                <a:gd name="connsiteY48" fmla="*/ 70359 h 5215655"/>
                <a:gd name="connsiteX49" fmla="*/ 2181190 w 5773834"/>
                <a:gd name="connsiteY49" fmla="*/ 340538 h 5215655"/>
                <a:gd name="connsiteX50" fmla="*/ 1952613 w 5773834"/>
                <a:gd name="connsiteY50" fmla="*/ 469156 h 5215655"/>
                <a:gd name="connsiteX51" fmla="*/ 1464489 w 5773834"/>
                <a:gd name="connsiteY51" fmla="*/ 531096 h 5215655"/>
                <a:gd name="connsiteX52" fmla="*/ 1386370 w 5773834"/>
                <a:gd name="connsiteY52" fmla="*/ 526935 h 5215655"/>
                <a:gd name="connsiteX53" fmla="*/ 398912 w 5773834"/>
                <a:gd name="connsiteY53" fmla="*/ 748463 h 5215655"/>
                <a:gd name="connsiteX54" fmla="*/ 85399 w 5773834"/>
                <a:gd name="connsiteY54" fmla="*/ 1531150 h 5215655"/>
                <a:gd name="connsiteX55" fmla="*/ 86554 w 5773834"/>
                <a:gd name="connsiteY55" fmla="*/ 1533923 h 5215655"/>
                <a:gd name="connsiteX56" fmla="*/ 85283 w 5773834"/>
                <a:gd name="connsiteY56" fmla="*/ 1536696 h 5215655"/>
                <a:gd name="connsiteX57" fmla="*/ 15716 w 5773834"/>
                <a:gd name="connsiteY57" fmla="*/ 2022741 h 5215655"/>
                <a:gd name="connsiteX58" fmla="*/ 13983 w 5773834"/>
                <a:gd name="connsiteY58" fmla="*/ 2099126 h 5215655"/>
                <a:gd name="connsiteX59" fmla="*/ 248453 w 5773834"/>
                <a:gd name="connsiteY59" fmla="*/ 3004305 h 5215655"/>
                <a:gd name="connsiteX60" fmla="*/ 288437 w 5773834"/>
                <a:gd name="connsiteY60" fmla="*/ 3316085 h 5215655"/>
                <a:gd name="connsiteX61" fmla="*/ 643783 w 5773834"/>
                <a:gd name="connsiteY61" fmla="*/ 4211211 h 5215655"/>
                <a:gd name="connsiteX62" fmla="*/ 1446115 w 5773834"/>
                <a:gd name="connsiteY62" fmla="*/ 4684428 h 5215655"/>
                <a:gd name="connsiteX63" fmla="*/ 2250410 w 5773834"/>
                <a:gd name="connsiteY63" fmla="*/ 4630462 h 5215655"/>
                <a:gd name="connsiteX64" fmla="*/ 2254339 w 5773834"/>
                <a:gd name="connsiteY64" fmla="*/ 4626648 h 521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773834" h="5215655">
                  <a:moveTo>
                    <a:pt x="3508278" y="5215656"/>
                  </a:moveTo>
                  <a:cubicBezTo>
                    <a:pt x="3298884" y="5215656"/>
                    <a:pt x="3095846" y="5177752"/>
                    <a:pt x="2927244" y="5105066"/>
                  </a:cubicBezTo>
                  <a:cubicBezTo>
                    <a:pt x="2693235" y="5004182"/>
                    <a:pt x="2517700" y="4851758"/>
                    <a:pt x="2412887" y="4760813"/>
                  </a:cubicBezTo>
                  <a:lnTo>
                    <a:pt x="2390584" y="4741514"/>
                  </a:lnTo>
                  <a:cubicBezTo>
                    <a:pt x="2326218" y="4686046"/>
                    <a:pt x="2305648" y="4673681"/>
                    <a:pt x="2256420" y="4644213"/>
                  </a:cubicBezTo>
                  <a:cubicBezTo>
                    <a:pt x="2134966" y="4759773"/>
                    <a:pt x="1846760" y="4778956"/>
                    <a:pt x="1443457" y="4698179"/>
                  </a:cubicBezTo>
                  <a:cubicBezTo>
                    <a:pt x="1122316" y="4633813"/>
                    <a:pt x="826830" y="4459549"/>
                    <a:pt x="633036" y="4220109"/>
                  </a:cubicBezTo>
                  <a:cubicBezTo>
                    <a:pt x="451030" y="3994767"/>
                    <a:pt x="333852" y="3699859"/>
                    <a:pt x="274801" y="3318281"/>
                  </a:cubicBezTo>
                  <a:cubicBezTo>
                    <a:pt x="258854" y="3214970"/>
                    <a:pt x="246489" y="3108771"/>
                    <a:pt x="234702" y="3005923"/>
                  </a:cubicBezTo>
                  <a:cubicBezTo>
                    <a:pt x="195989" y="2670106"/>
                    <a:pt x="159472" y="2353010"/>
                    <a:pt x="1156" y="2104904"/>
                  </a:cubicBezTo>
                  <a:lnTo>
                    <a:pt x="0" y="2103055"/>
                  </a:lnTo>
                  <a:lnTo>
                    <a:pt x="0" y="2100975"/>
                  </a:lnTo>
                  <a:cubicBezTo>
                    <a:pt x="693" y="2073702"/>
                    <a:pt x="1156" y="2047586"/>
                    <a:pt x="1733" y="2022509"/>
                  </a:cubicBezTo>
                  <a:cubicBezTo>
                    <a:pt x="6240" y="1809880"/>
                    <a:pt x="9129" y="1668897"/>
                    <a:pt x="71300" y="1533576"/>
                  </a:cubicBezTo>
                  <a:cubicBezTo>
                    <a:pt x="-26579" y="1279576"/>
                    <a:pt x="113364" y="930354"/>
                    <a:pt x="390939" y="737139"/>
                  </a:cubicBezTo>
                  <a:cubicBezTo>
                    <a:pt x="691163" y="528091"/>
                    <a:pt x="1098395" y="499894"/>
                    <a:pt x="1387064" y="513068"/>
                  </a:cubicBezTo>
                  <a:cubicBezTo>
                    <a:pt x="1413296" y="514224"/>
                    <a:pt x="1439412" y="515726"/>
                    <a:pt x="1465413" y="517228"/>
                  </a:cubicBezTo>
                  <a:cubicBezTo>
                    <a:pt x="1634708" y="527051"/>
                    <a:pt x="1794527" y="536296"/>
                    <a:pt x="1946257" y="456791"/>
                  </a:cubicBezTo>
                  <a:cubicBezTo>
                    <a:pt x="2020909" y="417731"/>
                    <a:pt x="2095445" y="374281"/>
                    <a:pt x="2174372" y="328404"/>
                  </a:cubicBezTo>
                  <a:cubicBezTo>
                    <a:pt x="2356610" y="222435"/>
                    <a:pt x="2544972" y="112885"/>
                    <a:pt x="2737726" y="56954"/>
                  </a:cubicBezTo>
                  <a:lnTo>
                    <a:pt x="2739690" y="63656"/>
                  </a:lnTo>
                  <a:lnTo>
                    <a:pt x="2737726" y="56954"/>
                  </a:lnTo>
                  <a:cubicBezTo>
                    <a:pt x="3192685" y="-75131"/>
                    <a:pt x="3707734" y="26331"/>
                    <a:pt x="4081801" y="321817"/>
                  </a:cubicBezTo>
                  <a:cubicBezTo>
                    <a:pt x="4447548" y="610716"/>
                    <a:pt x="4717958" y="1069604"/>
                    <a:pt x="4823811" y="1580840"/>
                  </a:cubicBezTo>
                  <a:cubicBezTo>
                    <a:pt x="4853394" y="1723556"/>
                    <a:pt x="4873848" y="1871242"/>
                    <a:pt x="4893609" y="2014189"/>
                  </a:cubicBezTo>
                  <a:cubicBezTo>
                    <a:pt x="4931628" y="2288181"/>
                    <a:pt x="4970918" y="2571418"/>
                    <a:pt x="5075615" y="2826805"/>
                  </a:cubicBezTo>
                  <a:cubicBezTo>
                    <a:pt x="5206429" y="3145519"/>
                    <a:pt x="5442170" y="3423787"/>
                    <a:pt x="5633075" y="3630754"/>
                  </a:cubicBezTo>
                  <a:cubicBezTo>
                    <a:pt x="5840621" y="3855749"/>
                    <a:pt x="5765276" y="4118647"/>
                    <a:pt x="5737195" y="4193877"/>
                  </a:cubicBezTo>
                  <a:cubicBezTo>
                    <a:pt x="5670979" y="4371492"/>
                    <a:pt x="5491053" y="4477807"/>
                    <a:pt x="5341749" y="4550725"/>
                  </a:cubicBezTo>
                  <a:cubicBezTo>
                    <a:pt x="5302112" y="4570024"/>
                    <a:pt x="5260164" y="4588282"/>
                    <a:pt x="5215674" y="4607581"/>
                  </a:cubicBezTo>
                  <a:cubicBezTo>
                    <a:pt x="5125421" y="4646756"/>
                    <a:pt x="5023151" y="4691130"/>
                    <a:pt x="4918685" y="4755613"/>
                  </a:cubicBezTo>
                  <a:cubicBezTo>
                    <a:pt x="4541498" y="4988581"/>
                    <a:pt x="4141430" y="5141351"/>
                    <a:pt x="3761816" y="5197513"/>
                  </a:cubicBezTo>
                  <a:cubicBezTo>
                    <a:pt x="3677573" y="5209531"/>
                    <a:pt x="3592406" y="5215656"/>
                    <a:pt x="3508278" y="5215656"/>
                  </a:cubicBezTo>
                  <a:close/>
                  <a:moveTo>
                    <a:pt x="2254339" y="4626648"/>
                  </a:moveTo>
                  <a:lnTo>
                    <a:pt x="2263122" y="4631964"/>
                  </a:lnTo>
                  <a:cubicBezTo>
                    <a:pt x="2313391" y="4662010"/>
                    <a:pt x="2334191" y="4674490"/>
                    <a:pt x="2399714" y="4730999"/>
                  </a:cubicBezTo>
                  <a:lnTo>
                    <a:pt x="2422017" y="4750297"/>
                  </a:lnTo>
                  <a:cubicBezTo>
                    <a:pt x="2532954" y="4846674"/>
                    <a:pt x="2700747" y="4992279"/>
                    <a:pt x="2932675" y="5092238"/>
                  </a:cubicBezTo>
                  <a:cubicBezTo>
                    <a:pt x="3166684" y="5193122"/>
                    <a:pt x="3468179" y="5226288"/>
                    <a:pt x="3759852" y="5183299"/>
                  </a:cubicBezTo>
                  <a:cubicBezTo>
                    <a:pt x="4137617" y="5127484"/>
                    <a:pt x="4535836" y="4975408"/>
                    <a:pt x="4911405" y="4743363"/>
                  </a:cubicBezTo>
                  <a:cubicBezTo>
                    <a:pt x="5016680" y="4678303"/>
                    <a:pt x="5119412" y="4633697"/>
                    <a:pt x="5210127" y="4594407"/>
                  </a:cubicBezTo>
                  <a:cubicBezTo>
                    <a:pt x="5254386" y="4575224"/>
                    <a:pt x="5296219" y="4557081"/>
                    <a:pt x="5335625" y="4537898"/>
                  </a:cubicBezTo>
                  <a:cubicBezTo>
                    <a:pt x="5482616" y="4466251"/>
                    <a:pt x="5659538" y="4361785"/>
                    <a:pt x="5724136" y="4188792"/>
                  </a:cubicBezTo>
                  <a:cubicBezTo>
                    <a:pt x="5751524" y="4115527"/>
                    <a:pt x="5824905" y="3859216"/>
                    <a:pt x="5622790" y="3640114"/>
                  </a:cubicBezTo>
                  <a:cubicBezTo>
                    <a:pt x="5431193" y="3432338"/>
                    <a:pt x="5194295" y="3152799"/>
                    <a:pt x="5062673" y="2832005"/>
                  </a:cubicBezTo>
                  <a:cubicBezTo>
                    <a:pt x="4957166" y="2575116"/>
                    <a:pt x="4917761" y="2290839"/>
                    <a:pt x="4879741" y="2016038"/>
                  </a:cubicBezTo>
                  <a:cubicBezTo>
                    <a:pt x="4859981" y="1873437"/>
                    <a:pt x="4839527" y="1725868"/>
                    <a:pt x="4810059" y="1583614"/>
                  </a:cubicBezTo>
                  <a:cubicBezTo>
                    <a:pt x="4704899" y="1075497"/>
                    <a:pt x="4436339" y="619614"/>
                    <a:pt x="4073134" y="332679"/>
                  </a:cubicBezTo>
                  <a:cubicBezTo>
                    <a:pt x="3702534" y="39967"/>
                    <a:pt x="3192338" y="-60570"/>
                    <a:pt x="2741424" y="70359"/>
                  </a:cubicBezTo>
                  <a:cubicBezTo>
                    <a:pt x="2550288" y="125828"/>
                    <a:pt x="2362619" y="235031"/>
                    <a:pt x="2181190" y="340538"/>
                  </a:cubicBezTo>
                  <a:cubicBezTo>
                    <a:pt x="2102147" y="386530"/>
                    <a:pt x="2027496" y="429865"/>
                    <a:pt x="1952613" y="469156"/>
                  </a:cubicBezTo>
                  <a:cubicBezTo>
                    <a:pt x="1797532" y="550394"/>
                    <a:pt x="1635748" y="541034"/>
                    <a:pt x="1464489" y="531096"/>
                  </a:cubicBezTo>
                  <a:cubicBezTo>
                    <a:pt x="1438603" y="529593"/>
                    <a:pt x="1412487" y="528091"/>
                    <a:pt x="1386370" y="526935"/>
                  </a:cubicBezTo>
                  <a:cubicBezTo>
                    <a:pt x="1099782" y="513877"/>
                    <a:pt x="695901" y="541727"/>
                    <a:pt x="398912" y="748463"/>
                  </a:cubicBezTo>
                  <a:cubicBezTo>
                    <a:pt x="125382" y="938790"/>
                    <a:pt x="-12249" y="1282580"/>
                    <a:pt x="85399" y="1531150"/>
                  </a:cubicBezTo>
                  <a:lnTo>
                    <a:pt x="86554" y="1533923"/>
                  </a:lnTo>
                  <a:lnTo>
                    <a:pt x="85283" y="1536696"/>
                  </a:lnTo>
                  <a:cubicBezTo>
                    <a:pt x="23112" y="1670168"/>
                    <a:pt x="20223" y="1810457"/>
                    <a:pt x="15716" y="2022741"/>
                  </a:cubicBezTo>
                  <a:cubicBezTo>
                    <a:pt x="15254" y="2047124"/>
                    <a:pt x="14676" y="2072547"/>
                    <a:pt x="13983" y="2099126"/>
                  </a:cubicBezTo>
                  <a:cubicBezTo>
                    <a:pt x="172993" y="2349659"/>
                    <a:pt x="209625" y="2667679"/>
                    <a:pt x="248453" y="3004305"/>
                  </a:cubicBezTo>
                  <a:cubicBezTo>
                    <a:pt x="260241" y="3106922"/>
                    <a:pt x="272490" y="3213006"/>
                    <a:pt x="288437" y="3316085"/>
                  </a:cubicBezTo>
                  <a:cubicBezTo>
                    <a:pt x="347141" y="3695121"/>
                    <a:pt x="463395" y="3987949"/>
                    <a:pt x="643783" y="4211211"/>
                  </a:cubicBezTo>
                  <a:cubicBezTo>
                    <a:pt x="835612" y="4448224"/>
                    <a:pt x="1128094" y="4620639"/>
                    <a:pt x="1446115" y="4684428"/>
                  </a:cubicBezTo>
                  <a:cubicBezTo>
                    <a:pt x="1849072" y="4765204"/>
                    <a:pt x="2134735" y="4746021"/>
                    <a:pt x="2250410" y="4630462"/>
                  </a:cubicBezTo>
                  <a:lnTo>
                    <a:pt x="2254339" y="4626648"/>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6" name="任意多边形: 形状 65">
              <a:extLst>
                <a:ext uri="{FF2B5EF4-FFF2-40B4-BE49-F238E27FC236}">
                  <a16:creationId xmlns:a16="http://schemas.microsoft.com/office/drawing/2014/main" id="{7F481DA6-AC51-156D-196E-EC75CA4500EF}"/>
                </a:ext>
              </a:extLst>
            </p:cNvPr>
            <p:cNvSpPr/>
            <p:nvPr/>
          </p:nvSpPr>
          <p:spPr>
            <a:xfrm>
              <a:off x="8882133" y="-2349958"/>
              <a:ext cx="5700229" cy="5164292"/>
            </a:xfrm>
            <a:custGeom>
              <a:avLst/>
              <a:gdLst>
                <a:gd name="connsiteX0" fmla="*/ 3399306 w 5700229"/>
                <a:gd name="connsiteY0" fmla="*/ 5164293 h 5164292"/>
                <a:gd name="connsiteX1" fmla="*/ 2813764 w 5700229"/>
                <a:gd name="connsiteY1" fmla="*/ 5047000 h 5164292"/>
                <a:gd name="connsiteX2" fmla="*/ 2274447 w 5700229"/>
                <a:gd name="connsiteY2" fmla="*/ 4642541 h 5164292"/>
                <a:gd name="connsiteX3" fmla="*/ 2222792 w 5700229"/>
                <a:gd name="connsiteY3" fmla="*/ 4585801 h 5164292"/>
                <a:gd name="connsiteX4" fmla="*/ 2145020 w 5700229"/>
                <a:gd name="connsiteY4" fmla="*/ 4506412 h 5164292"/>
                <a:gd name="connsiteX5" fmla="*/ 1360947 w 5700229"/>
                <a:gd name="connsiteY5" fmla="*/ 4517159 h 5164292"/>
                <a:gd name="connsiteX6" fmla="*/ 582999 w 5700229"/>
                <a:gd name="connsiteY6" fmla="*/ 4055729 h 5164292"/>
                <a:gd name="connsiteX7" fmla="*/ 244409 w 5700229"/>
                <a:gd name="connsiteY7" fmla="*/ 3185795 h 5164292"/>
                <a:gd name="connsiteX8" fmla="*/ 208932 w 5700229"/>
                <a:gd name="connsiteY8" fmla="*/ 2882220 h 5164292"/>
                <a:gd name="connsiteX9" fmla="*/ 1156 w 5700229"/>
                <a:gd name="connsiteY9" fmla="*/ 2027309 h 5164292"/>
                <a:gd name="connsiteX10" fmla="*/ 0 w 5700229"/>
                <a:gd name="connsiteY10" fmla="*/ 2025460 h 5164292"/>
                <a:gd name="connsiteX11" fmla="*/ 231 w 5700229"/>
                <a:gd name="connsiteY11" fmla="*/ 2023264 h 5164292"/>
                <a:gd name="connsiteX12" fmla="*/ 132778 w 5700229"/>
                <a:gd name="connsiteY12" fmla="*/ 1473431 h 5164292"/>
                <a:gd name="connsiteX13" fmla="*/ 454612 w 5700229"/>
                <a:gd name="connsiteY13" fmla="*/ 728071 h 5164292"/>
                <a:gd name="connsiteX14" fmla="*/ 1411793 w 5700229"/>
                <a:gd name="connsiteY14" fmla="*/ 511743 h 5164292"/>
                <a:gd name="connsiteX15" fmla="*/ 1476507 w 5700229"/>
                <a:gd name="connsiteY15" fmla="*/ 513823 h 5164292"/>
                <a:gd name="connsiteX16" fmla="*/ 1948453 w 5700229"/>
                <a:gd name="connsiteY16" fmla="*/ 443216 h 5164292"/>
                <a:gd name="connsiteX17" fmla="*/ 2125953 w 5700229"/>
                <a:gd name="connsiteY17" fmla="*/ 341061 h 5164292"/>
                <a:gd name="connsiteX18" fmla="*/ 2741770 w 5700229"/>
                <a:gd name="connsiteY18" fmla="*/ 47655 h 5164292"/>
                <a:gd name="connsiteX19" fmla="*/ 2743504 w 5700229"/>
                <a:gd name="connsiteY19" fmla="*/ 54126 h 5164292"/>
                <a:gd name="connsiteX20" fmla="*/ 2741770 w 5700229"/>
                <a:gd name="connsiteY20" fmla="*/ 47655 h 5164292"/>
                <a:gd name="connsiteX21" fmla="*/ 4050484 w 5700229"/>
                <a:gd name="connsiteY21" fmla="*/ 328003 h 5164292"/>
                <a:gd name="connsiteX22" fmla="*/ 4765684 w 5700229"/>
                <a:gd name="connsiteY22" fmla="*/ 1564839 h 5164292"/>
                <a:gd name="connsiteX23" fmla="*/ 4832709 w 5700229"/>
                <a:gd name="connsiteY23" fmla="*/ 1988712 h 5164292"/>
                <a:gd name="connsiteX24" fmla="*/ 5019106 w 5700229"/>
                <a:gd name="connsiteY24" fmla="*/ 2812999 h 5164292"/>
                <a:gd name="connsiteX25" fmla="*/ 5569286 w 5700229"/>
                <a:gd name="connsiteY25" fmla="*/ 3602850 h 5164292"/>
                <a:gd name="connsiteX26" fmla="*/ 5648907 w 5700229"/>
                <a:gd name="connsiteY26" fmla="*/ 4186773 h 5164292"/>
                <a:gd name="connsiteX27" fmla="*/ 5217522 w 5700229"/>
                <a:gd name="connsiteY27" fmla="*/ 4528253 h 5164292"/>
                <a:gd name="connsiteX28" fmla="*/ 5106470 w 5700229"/>
                <a:gd name="connsiteY28" fmla="*/ 4570663 h 5164292"/>
                <a:gd name="connsiteX29" fmla="*/ 4787294 w 5700229"/>
                <a:gd name="connsiteY29" fmla="*/ 4713148 h 5164292"/>
                <a:gd name="connsiteX30" fmla="*/ 3667751 w 5700229"/>
                <a:gd name="connsiteY30" fmla="*/ 5142684 h 5164292"/>
                <a:gd name="connsiteX31" fmla="*/ 3399306 w 5700229"/>
                <a:gd name="connsiteY31" fmla="*/ 5164293 h 5164292"/>
                <a:gd name="connsiteX32" fmla="*/ 2145367 w 5700229"/>
                <a:gd name="connsiteY32" fmla="*/ 4488962 h 5164292"/>
                <a:gd name="connsiteX33" fmla="*/ 2149758 w 5700229"/>
                <a:gd name="connsiteY33" fmla="*/ 4492776 h 5164292"/>
                <a:gd name="connsiteX34" fmla="*/ 2232961 w 5700229"/>
                <a:gd name="connsiteY34" fmla="*/ 4577019 h 5164292"/>
                <a:gd name="connsiteX35" fmla="*/ 2284385 w 5700229"/>
                <a:gd name="connsiteY35" fmla="*/ 4633527 h 5164292"/>
                <a:gd name="connsiteX36" fmla="*/ 2819427 w 5700229"/>
                <a:gd name="connsiteY36" fmla="*/ 5034982 h 5164292"/>
                <a:gd name="connsiteX37" fmla="*/ 3665902 w 5700229"/>
                <a:gd name="connsiteY37" fmla="*/ 5129741 h 5164292"/>
                <a:gd name="connsiteX38" fmla="*/ 4780822 w 5700229"/>
                <a:gd name="connsiteY38" fmla="*/ 4701939 h 5164292"/>
                <a:gd name="connsiteX39" fmla="*/ 5102194 w 5700229"/>
                <a:gd name="connsiteY39" fmla="*/ 4558414 h 5164292"/>
                <a:gd name="connsiteX40" fmla="*/ 5212785 w 5700229"/>
                <a:gd name="connsiteY40" fmla="*/ 4516234 h 5164292"/>
                <a:gd name="connsiteX41" fmla="*/ 5637120 w 5700229"/>
                <a:gd name="connsiteY41" fmla="*/ 4181573 h 5164292"/>
                <a:gd name="connsiteX42" fmla="*/ 5559695 w 5700229"/>
                <a:gd name="connsiteY42" fmla="*/ 3611979 h 5164292"/>
                <a:gd name="connsiteX43" fmla="*/ 5007204 w 5700229"/>
                <a:gd name="connsiteY43" fmla="*/ 2818430 h 5164292"/>
                <a:gd name="connsiteX44" fmla="*/ 4819882 w 5700229"/>
                <a:gd name="connsiteY44" fmla="*/ 1990792 h 5164292"/>
                <a:gd name="connsiteX45" fmla="*/ 4752973 w 5700229"/>
                <a:gd name="connsiteY45" fmla="*/ 1567728 h 5164292"/>
                <a:gd name="connsiteX46" fmla="*/ 4042395 w 5700229"/>
                <a:gd name="connsiteY46" fmla="*/ 338634 h 5164292"/>
                <a:gd name="connsiteX47" fmla="*/ 2745468 w 5700229"/>
                <a:gd name="connsiteY47" fmla="*/ 60829 h 5164292"/>
                <a:gd name="connsiteX48" fmla="*/ 2132886 w 5700229"/>
                <a:gd name="connsiteY48" fmla="*/ 352848 h 5164292"/>
                <a:gd name="connsiteX49" fmla="*/ 1955040 w 5700229"/>
                <a:gd name="connsiteY49" fmla="*/ 455234 h 5164292"/>
                <a:gd name="connsiteX50" fmla="*/ 1476160 w 5700229"/>
                <a:gd name="connsiteY50" fmla="*/ 527459 h 5164292"/>
                <a:gd name="connsiteX51" fmla="*/ 1411562 w 5700229"/>
                <a:gd name="connsiteY51" fmla="*/ 525379 h 5164292"/>
                <a:gd name="connsiteX52" fmla="*/ 462239 w 5700229"/>
                <a:gd name="connsiteY52" fmla="*/ 739395 h 5164292"/>
                <a:gd name="connsiteX53" fmla="*/ 146645 w 5700229"/>
                <a:gd name="connsiteY53" fmla="*/ 1472275 h 5164292"/>
                <a:gd name="connsiteX54" fmla="*/ 147801 w 5700229"/>
                <a:gd name="connsiteY54" fmla="*/ 1475395 h 5164292"/>
                <a:gd name="connsiteX55" fmla="*/ 145952 w 5700229"/>
                <a:gd name="connsiteY55" fmla="*/ 1478169 h 5164292"/>
                <a:gd name="connsiteX56" fmla="*/ 13867 w 5700229"/>
                <a:gd name="connsiteY56" fmla="*/ 2022571 h 5164292"/>
                <a:gd name="connsiteX57" fmla="*/ 222337 w 5700229"/>
                <a:gd name="connsiteY57" fmla="*/ 2881180 h 5164292"/>
                <a:gd name="connsiteX58" fmla="*/ 257698 w 5700229"/>
                <a:gd name="connsiteY58" fmla="*/ 3184177 h 5164292"/>
                <a:gd name="connsiteX59" fmla="*/ 593515 w 5700229"/>
                <a:gd name="connsiteY59" fmla="*/ 4047639 h 5164292"/>
                <a:gd name="connsiteX60" fmla="*/ 1363952 w 5700229"/>
                <a:gd name="connsiteY60" fmla="*/ 4504447 h 5164292"/>
                <a:gd name="connsiteX61" fmla="*/ 2140975 w 5700229"/>
                <a:gd name="connsiteY61" fmla="*/ 4492891 h 5164292"/>
                <a:gd name="connsiteX62" fmla="*/ 2145367 w 5700229"/>
                <a:gd name="connsiteY62" fmla="*/ 4488962 h 5164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700229" h="5164292">
                  <a:moveTo>
                    <a:pt x="3399306" y="5164293"/>
                  </a:moveTo>
                  <a:cubicBezTo>
                    <a:pt x="3187484" y="5164293"/>
                    <a:pt x="2983059" y="5124194"/>
                    <a:pt x="2813764" y="5047000"/>
                  </a:cubicBezTo>
                  <a:cubicBezTo>
                    <a:pt x="2562537" y="4932480"/>
                    <a:pt x="2385731" y="4761336"/>
                    <a:pt x="2274447" y="4642541"/>
                  </a:cubicBezTo>
                  <a:cubicBezTo>
                    <a:pt x="2253184" y="4619776"/>
                    <a:pt x="2237006" y="4601748"/>
                    <a:pt x="2222792" y="4585801"/>
                  </a:cubicBezTo>
                  <a:cubicBezTo>
                    <a:pt x="2196329" y="4556218"/>
                    <a:pt x="2176915" y="4534377"/>
                    <a:pt x="2145020" y="4506412"/>
                  </a:cubicBezTo>
                  <a:cubicBezTo>
                    <a:pt x="2001033" y="4622896"/>
                    <a:pt x="1640024" y="4576788"/>
                    <a:pt x="1360947" y="4517159"/>
                  </a:cubicBezTo>
                  <a:cubicBezTo>
                    <a:pt x="1049745" y="4450596"/>
                    <a:pt x="766161" y="4282457"/>
                    <a:pt x="582999" y="4055729"/>
                  </a:cubicBezTo>
                  <a:cubicBezTo>
                    <a:pt x="410468" y="3841596"/>
                    <a:pt x="296526" y="3548884"/>
                    <a:pt x="244409" y="3185795"/>
                  </a:cubicBezTo>
                  <a:cubicBezTo>
                    <a:pt x="229964" y="3085258"/>
                    <a:pt x="219332" y="2982063"/>
                    <a:pt x="208932" y="2882220"/>
                  </a:cubicBezTo>
                  <a:cubicBezTo>
                    <a:pt x="175998" y="2563737"/>
                    <a:pt x="144912" y="2262935"/>
                    <a:pt x="1156" y="2027309"/>
                  </a:cubicBezTo>
                  <a:lnTo>
                    <a:pt x="0" y="2025460"/>
                  </a:lnTo>
                  <a:lnTo>
                    <a:pt x="231" y="2023264"/>
                  </a:lnTo>
                  <a:cubicBezTo>
                    <a:pt x="23574" y="1775157"/>
                    <a:pt x="42642" y="1615223"/>
                    <a:pt x="132778" y="1473431"/>
                  </a:cubicBezTo>
                  <a:cubicBezTo>
                    <a:pt x="46108" y="1230755"/>
                    <a:pt x="183971" y="911002"/>
                    <a:pt x="454612" y="728071"/>
                  </a:cubicBezTo>
                  <a:cubicBezTo>
                    <a:pt x="738889" y="535895"/>
                    <a:pt x="1131908" y="504347"/>
                    <a:pt x="1411793" y="511743"/>
                  </a:cubicBezTo>
                  <a:cubicBezTo>
                    <a:pt x="1433519" y="512321"/>
                    <a:pt x="1455013" y="513129"/>
                    <a:pt x="1476507" y="513823"/>
                  </a:cubicBezTo>
                  <a:cubicBezTo>
                    <a:pt x="1643028" y="519716"/>
                    <a:pt x="1800305" y="525263"/>
                    <a:pt x="1948453" y="443216"/>
                  </a:cubicBezTo>
                  <a:cubicBezTo>
                    <a:pt x="2006464" y="411090"/>
                    <a:pt x="2064591" y="377000"/>
                    <a:pt x="2125953" y="341061"/>
                  </a:cubicBezTo>
                  <a:cubicBezTo>
                    <a:pt x="2324600" y="224577"/>
                    <a:pt x="2529950" y="104048"/>
                    <a:pt x="2741770" y="47655"/>
                  </a:cubicBezTo>
                  <a:lnTo>
                    <a:pt x="2743504" y="54126"/>
                  </a:lnTo>
                  <a:lnTo>
                    <a:pt x="2741770" y="47655"/>
                  </a:lnTo>
                  <a:cubicBezTo>
                    <a:pt x="3188871" y="-71256"/>
                    <a:pt x="3690285" y="36099"/>
                    <a:pt x="4050484" y="328003"/>
                  </a:cubicBezTo>
                  <a:cubicBezTo>
                    <a:pt x="4403635" y="614244"/>
                    <a:pt x="4664338" y="1065043"/>
                    <a:pt x="4765684" y="1564839"/>
                  </a:cubicBezTo>
                  <a:cubicBezTo>
                    <a:pt x="4793996" y="1704435"/>
                    <a:pt x="4813642" y="1849000"/>
                    <a:pt x="4832709" y="1988712"/>
                  </a:cubicBezTo>
                  <a:cubicBezTo>
                    <a:pt x="4870728" y="2267095"/>
                    <a:pt x="4909902" y="2554954"/>
                    <a:pt x="5019106" y="2812999"/>
                  </a:cubicBezTo>
                  <a:cubicBezTo>
                    <a:pt x="5145644" y="3112299"/>
                    <a:pt x="5369484" y="3377624"/>
                    <a:pt x="5569286" y="3602850"/>
                  </a:cubicBezTo>
                  <a:cubicBezTo>
                    <a:pt x="5736733" y="3791675"/>
                    <a:pt x="5720207" y="4028225"/>
                    <a:pt x="5648907" y="4186773"/>
                  </a:cubicBezTo>
                  <a:cubicBezTo>
                    <a:pt x="5568593" y="4365313"/>
                    <a:pt x="5376186" y="4463077"/>
                    <a:pt x="5217522" y="4528253"/>
                  </a:cubicBezTo>
                  <a:cubicBezTo>
                    <a:pt x="5182392" y="4542698"/>
                    <a:pt x="5145413" y="4556218"/>
                    <a:pt x="5106470" y="4570663"/>
                  </a:cubicBezTo>
                  <a:cubicBezTo>
                    <a:pt x="5009400" y="4606371"/>
                    <a:pt x="4899387" y="4646817"/>
                    <a:pt x="4787294" y="4713148"/>
                  </a:cubicBezTo>
                  <a:cubicBezTo>
                    <a:pt x="4403751" y="4940454"/>
                    <a:pt x="4027142" y="5084904"/>
                    <a:pt x="3667751" y="5142684"/>
                  </a:cubicBezTo>
                  <a:cubicBezTo>
                    <a:pt x="3578539" y="5157244"/>
                    <a:pt x="3488286" y="5164293"/>
                    <a:pt x="3399306" y="5164293"/>
                  </a:cubicBezTo>
                  <a:close/>
                  <a:moveTo>
                    <a:pt x="2145367" y="4488962"/>
                  </a:moveTo>
                  <a:lnTo>
                    <a:pt x="2149758" y="4492776"/>
                  </a:lnTo>
                  <a:cubicBezTo>
                    <a:pt x="2184888" y="4523168"/>
                    <a:pt x="2204996" y="4545702"/>
                    <a:pt x="2232961" y="4577019"/>
                  </a:cubicBezTo>
                  <a:cubicBezTo>
                    <a:pt x="2247175" y="4592850"/>
                    <a:pt x="2263122" y="4610878"/>
                    <a:pt x="2284385" y="4633527"/>
                  </a:cubicBezTo>
                  <a:cubicBezTo>
                    <a:pt x="2394860" y="4751514"/>
                    <a:pt x="2570395" y="4921387"/>
                    <a:pt x="2819427" y="5034982"/>
                  </a:cubicBezTo>
                  <a:cubicBezTo>
                    <a:pt x="3057364" y="5143377"/>
                    <a:pt x="3365793" y="5177929"/>
                    <a:pt x="3665902" y="5129741"/>
                  </a:cubicBezTo>
                  <a:cubicBezTo>
                    <a:pt x="4023675" y="5072308"/>
                    <a:pt x="4398782" y="4928320"/>
                    <a:pt x="4780822" y="4701939"/>
                  </a:cubicBezTo>
                  <a:cubicBezTo>
                    <a:pt x="4893840" y="4634914"/>
                    <a:pt x="5004546" y="4594237"/>
                    <a:pt x="5102194" y="4558414"/>
                  </a:cubicBezTo>
                  <a:cubicBezTo>
                    <a:pt x="5141137" y="4544084"/>
                    <a:pt x="5177885" y="4530564"/>
                    <a:pt x="5212785" y="4516234"/>
                  </a:cubicBezTo>
                  <a:cubicBezTo>
                    <a:pt x="5369137" y="4451983"/>
                    <a:pt x="5558771" y="4355837"/>
                    <a:pt x="5637120" y="4181573"/>
                  </a:cubicBezTo>
                  <a:cubicBezTo>
                    <a:pt x="5706687" y="4026839"/>
                    <a:pt x="5722866" y="3795950"/>
                    <a:pt x="5559695" y="3611979"/>
                  </a:cubicBezTo>
                  <a:cubicBezTo>
                    <a:pt x="5359199" y="3385945"/>
                    <a:pt x="5134550" y="3119579"/>
                    <a:pt x="5007204" y="2818430"/>
                  </a:cubicBezTo>
                  <a:cubicBezTo>
                    <a:pt x="4897422" y="2558768"/>
                    <a:pt x="4858016" y="2269984"/>
                    <a:pt x="4819882" y="1990792"/>
                  </a:cubicBezTo>
                  <a:cubicBezTo>
                    <a:pt x="4800814" y="1851196"/>
                    <a:pt x="4781169" y="1706977"/>
                    <a:pt x="4752973" y="1567728"/>
                  </a:cubicBezTo>
                  <a:cubicBezTo>
                    <a:pt x="4652204" y="1070936"/>
                    <a:pt x="4393235" y="622911"/>
                    <a:pt x="4042395" y="338634"/>
                  </a:cubicBezTo>
                  <a:cubicBezTo>
                    <a:pt x="3685547" y="49504"/>
                    <a:pt x="3188524" y="-56927"/>
                    <a:pt x="2745468" y="60829"/>
                  </a:cubicBezTo>
                  <a:cubicBezTo>
                    <a:pt x="2535381" y="116644"/>
                    <a:pt x="2330840" y="236711"/>
                    <a:pt x="2132886" y="352848"/>
                  </a:cubicBezTo>
                  <a:cubicBezTo>
                    <a:pt x="2071409" y="388903"/>
                    <a:pt x="2013282" y="422993"/>
                    <a:pt x="1955040" y="455234"/>
                  </a:cubicBezTo>
                  <a:cubicBezTo>
                    <a:pt x="1803656" y="539015"/>
                    <a:pt x="1644531" y="533352"/>
                    <a:pt x="1476160" y="527459"/>
                  </a:cubicBezTo>
                  <a:cubicBezTo>
                    <a:pt x="1454782" y="526766"/>
                    <a:pt x="1433172" y="525957"/>
                    <a:pt x="1411562" y="525379"/>
                  </a:cubicBezTo>
                  <a:cubicBezTo>
                    <a:pt x="1133757" y="517983"/>
                    <a:pt x="743627" y="549184"/>
                    <a:pt x="462239" y="739395"/>
                  </a:cubicBezTo>
                  <a:cubicBezTo>
                    <a:pt x="195411" y="919784"/>
                    <a:pt x="59744" y="1234915"/>
                    <a:pt x="146645" y="1472275"/>
                  </a:cubicBezTo>
                  <a:lnTo>
                    <a:pt x="147801" y="1475395"/>
                  </a:lnTo>
                  <a:lnTo>
                    <a:pt x="145952" y="1478169"/>
                  </a:lnTo>
                  <a:cubicBezTo>
                    <a:pt x="56162" y="1617649"/>
                    <a:pt x="37095" y="1776082"/>
                    <a:pt x="13867" y="2022571"/>
                  </a:cubicBezTo>
                  <a:cubicBezTo>
                    <a:pt x="158201" y="2260508"/>
                    <a:pt x="189287" y="2562003"/>
                    <a:pt x="222337" y="2881180"/>
                  </a:cubicBezTo>
                  <a:cubicBezTo>
                    <a:pt x="232622" y="2980907"/>
                    <a:pt x="243369" y="3083987"/>
                    <a:pt x="257698" y="3184177"/>
                  </a:cubicBezTo>
                  <a:cubicBezTo>
                    <a:pt x="309469" y="3544839"/>
                    <a:pt x="422486" y="3835356"/>
                    <a:pt x="593515" y="4047639"/>
                  </a:cubicBezTo>
                  <a:cubicBezTo>
                    <a:pt x="774828" y="4272057"/>
                    <a:pt x="1055638" y="4438578"/>
                    <a:pt x="1363952" y="4504447"/>
                  </a:cubicBezTo>
                  <a:cubicBezTo>
                    <a:pt x="1764020" y="4589961"/>
                    <a:pt x="2032696" y="4585917"/>
                    <a:pt x="2140975" y="4492891"/>
                  </a:cubicBezTo>
                  <a:lnTo>
                    <a:pt x="2145367" y="4488962"/>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7" name="任意多边形: 形状 66">
              <a:extLst>
                <a:ext uri="{FF2B5EF4-FFF2-40B4-BE49-F238E27FC236}">
                  <a16:creationId xmlns:a16="http://schemas.microsoft.com/office/drawing/2014/main" id="{A2EDF76E-6BB3-3A27-5E67-C27255A62A94}"/>
                </a:ext>
              </a:extLst>
            </p:cNvPr>
            <p:cNvSpPr/>
            <p:nvPr/>
          </p:nvSpPr>
          <p:spPr>
            <a:xfrm>
              <a:off x="8907210" y="-2324902"/>
              <a:ext cx="5627450" cy="5114507"/>
            </a:xfrm>
            <a:custGeom>
              <a:avLst/>
              <a:gdLst>
                <a:gd name="connsiteX0" fmla="*/ 3290679 w 5627450"/>
                <a:gd name="connsiteY0" fmla="*/ 5114508 h 5114507"/>
                <a:gd name="connsiteX1" fmla="*/ 2700054 w 5627450"/>
                <a:gd name="connsiteY1" fmla="*/ 4990512 h 5114507"/>
                <a:gd name="connsiteX2" fmla="*/ 2158194 w 5627450"/>
                <a:gd name="connsiteY2" fmla="*/ 4545260 h 5114507"/>
                <a:gd name="connsiteX3" fmla="*/ 2093480 w 5627450"/>
                <a:gd name="connsiteY3" fmla="*/ 4452813 h 5114507"/>
                <a:gd name="connsiteX4" fmla="*/ 2033620 w 5627450"/>
                <a:gd name="connsiteY4" fmla="*/ 4369957 h 5114507"/>
                <a:gd name="connsiteX5" fmla="*/ 1278437 w 5627450"/>
                <a:gd name="connsiteY5" fmla="*/ 4337831 h 5114507"/>
                <a:gd name="connsiteX6" fmla="*/ 532962 w 5627450"/>
                <a:gd name="connsiteY6" fmla="*/ 3893041 h 5114507"/>
                <a:gd name="connsiteX7" fmla="*/ 214017 w 5627450"/>
                <a:gd name="connsiteY7" fmla="*/ 3055117 h 5114507"/>
                <a:gd name="connsiteX8" fmla="*/ 183278 w 5627450"/>
                <a:gd name="connsiteY8" fmla="*/ 2759747 h 5114507"/>
                <a:gd name="connsiteX9" fmla="*/ 1156 w 5627450"/>
                <a:gd name="connsiteY9" fmla="*/ 1951638 h 5114507"/>
                <a:gd name="connsiteX10" fmla="*/ 0 w 5627450"/>
                <a:gd name="connsiteY10" fmla="*/ 1949673 h 5114507"/>
                <a:gd name="connsiteX11" fmla="*/ 347 w 5627450"/>
                <a:gd name="connsiteY11" fmla="*/ 1947477 h 5114507"/>
                <a:gd name="connsiteX12" fmla="*/ 194140 w 5627450"/>
                <a:gd name="connsiteY12" fmla="*/ 1415325 h 5114507"/>
                <a:gd name="connsiteX13" fmla="*/ 518054 w 5627450"/>
                <a:gd name="connsiteY13" fmla="*/ 720927 h 5114507"/>
                <a:gd name="connsiteX14" fmla="*/ 1417340 w 5627450"/>
                <a:gd name="connsiteY14" fmla="*/ 512341 h 5114507"/>
                <a:gd name="connsiteX15" fmla="*/ 1436292 w 5627450"/>
                <a:gd name="connsiteY15" fmla="*/ 512341 h 5114507"/>
                <a:gd name="connsiteX16" fmla="*/ 1485752 w 5627450"/>
                <a:gd name="connsiteY16" fmla="*/ 512803 h 5114507"/>
                <a:gd name="connsiteX17" fmla="*/ 1950533 w 5627450"/>
                <a:gd name="connsiteY17" fmla="*/ 431565 h 5114507"/>
                <a:gd name="connsiteX18" fmla="*/ 2068173 w 5627450"/>
                <a:gd name="connsiteY18" fmla="*/ 361767 h 5114507"/>
                <a:gd name="connsiteX19" fmla="*/ 2745815 w 5627450"/>
                <a:gd name="connsiteY19" fmla="*/ 40280 h 5114507"/>
                <a:gd name="connsiteX20" fmla="*/ 4019052 w 5627450"/>
                <a:gd name="connsiteY20" fmla="*/ 336113 h 5114507"/>
                <a:gd name="connsiteX21" fmla="*/ 4707558 w 5627450"/>
                <a:gd name="connsiteY21" fmla="*/ 1550645 h 5114507"/>
                <a:gd name="connsiteX22" fmla="*/ 4771925 w 5627450"/>
                <a:gd name="connsiteY22" fmla="*/ 1965274 h 5114507"/>
                <a:gd name="connsiteX23" fmla="*/ 4962598 w 5627450"/>
                <a:gd name="connsiteY23" fmla="*/ 2801117 h 5114507"/>
                <a:gd name="connsiteX24" fmla="*/ 5495213 w 5627450"/>
                <a:gd name="connsiteY24" fmla="*/ 3564852 h 5114507"/>
                <a:gd name="connsiteX25" fmla="*/ 5505498 w 5627450"/>
                <a:gd name="connsiteY25" fmla="*/ 3576985 h 5114507"/>
                <a:gd name="connsiteX26" fmla="*/ 5560735 w 5627450"/>
                <a:gd name="connsiteY26" fmla="*/ 4181709 h 5114507"/>
                <a:gd name="connsiteX27" fmla="*/ 5093412 w 5627450"/>
                <a:gd name="connsiteY27" fmla="*/ 4507934 h 5114507"/>
                <a:gd name="connsiteX28" fmla="*/ 4992643 w 5627450"/>
                <a:gd name="connsiteY28" fmla="*/ 4539713 h 5114507"/>
                <a:gd name="connsiteX29" fmla="*/ 4655902 w 5627450"/>
                <a:gd name="connsiteY29" fmla="*/ 4672838 h 5114507"/>
                <a:gd name="connsiteX30" fmla="*/ 3573570 w 5627450"/>
                <a:gd name="connsiteY30" fmla="*/ 5090124 h 5114507"/>
                <a:gd name="connsiteX31" fmla="*/ 3290679 w 5627450"/>
                <a:gd name="connsiteY31" fmla="*/ 5114508 h 5114507"/>
                <a:gd name="connsiteX32" fmla="*/ 2035816 w 5627450"/>
                <a:gd name="connsiteY32" fmla="*/ 4352969 h 5114507"/>
                <a:gd name="connsiteX33" fmla="*/ 2039629 w 5627450"/>
                <a:gd name="connsiteY33" fmla="*/ 4357245 h 5114507"/>
                <a:gd name="connsiteX34" fmla="*/ 2104227 w 5627450"/>
                <a:gd name="connsiteY34" fmla="*/ 4445764 h 5114507"/>
                <a:gd name="connsiteX35" fmla="*/ 2168363 w 5627450"/>
                <a:gd name="connsiteY35" fmla="*/ 4537287 h 5114507"/>
                <a:gd name="connsiteX36" fmla="*/ 2705600 w 5627450"/>
                <a:gd name="connsiteY36" fmla="*/ 4978840 h 5114507"/>
                <a:gd name="connsiteX37" fmla="*/ 3571489 w 5627450"/>
                <a:gd name="connsiteY37" fmla="*/ 5077413 h 5114507"/>
                <a:gd name="connsiteX38" fmla="*/ 4649778 w 5627450"/>
                <a:gd name="connsiteY38" fmla="*/ 4661629 h 5114507"/>
                <a:gd name="connsiteX39" fmla="*/ 4989061 w 5627450"/>
                <a:gd name="connsiteY39" fmla="*/ 4527349 h 5114507"/>
                <a:gd name="connsiteX40" fmla="*/ 5089367 w 5627450"/>
                <a:gd name="connsiteY40" fmla="*/ 4495801 h 5114507"/>
                <a:gd name="connsiteX41" fmla="*/ 5549641 w 5627450"/>
                <a:gd name="connsiteY41" fmla="*/ 4175700 h 5114507"/>
                <a:gd name="connsiteX42" fmla="*/ 5496022 w 5627450"/>
                <a:gd name="connsiteY42" fmla="*/ 3585075 h 5114507"/>
                <a:gd name="connsiteX43" fmla="*/ 5485737 w 5627450"/>
                <a:gd name="connsiteY43" fmla="*/ 3572941 h 5114507"/>
                <a:gd name="connsiteX44" fmla="*/ 4951157 w 5627450"/>
                <a:gd name="connsiteY44" fmla="*/ 2806086 h 5114507"/>
                <a:gd name="connsiteX45" fmla="*/ 4759560 w 5627450"/>
                <a:gd name="connsiteY45" fmla="*/ 1966892 h 5114507"/>
                <a:gd name="connsiteX46" fmla="*/ 4695308 w 5627450"/>
                <a:gd name="connsiteY46" fmla="*/ 1553072 h 5114507"/>
                <a:gd name="connsiteX47" fmla="*/ 4011079 w 5627450"/>
                <a:gd name="connsiteY47" fmla="*/ 345704 h 5114507"/>
                <a:gd name="connsiteX48" fmla="*/ 2748935 w 5627450"/>
                <a:gd name="connsiteY48" fmla="*/ 52413 h 5114507"/>
                <a:gd name="connsiteX49" fmla="*/ 2748935 w 5627450"/>
                <a:gd name="connsiteY49" fmla="*/ 52413 h 5114507"/>
                <a:gd name="connsiteX50" fmla="*/ 2074760 w 5627450"/>
                <a:gd name="connsiteY50" fmla="*/ 372514 h 5114507"/>
                <a:gd name="connsiteX51" fmla="*/ 1957004 w 5627450"/>
                <a:gd name="connsiteY51" fmla="*/ 442428 h 5114507"/>
                <a:gd name="connsiteX52" fmla="*/ 1485752 w 5627450"/>
                <a:gd name="connsiteY52" fmla="*/ 525399 h 5114507"/>
                <a:gd name="connsiteX53" fmla="*/ 1436408 w 5627450"/>
                <a:gd name="connsiteY53" fmla="*/ 524937 h 5114507"/>
                <a:gd name="connsiteX54" fmla="*/ 525219 w 5627450"/>
                <a:gd name="connsiteY54" fmla="*/ 731327 h 5114507"/>
                <a:gd name="connsiteX55" fmla="*/ 207430 w 5627450"/>
                <a:gd name="connsiteY55" fmla="*/ 1414516 h 5114507"/>
                <a:gd name="connsiteX56" fmla="*/ 208585 w 5627450"/>
                <a:gd name="connsiteY56" fmla="*/ 1417983 h 5114507"/>
                <a:gd name="connsiteX57" fmla="*/ 206274 w 5627450"/>
                <a:gd name="connsiteY57" fmla="*/ 1420756 h 5114507"/>
                <a:gd name="connsiteX58" fmla="*/ 13405 w 5627450"/>
                <a:gd name="connsiteY58" fmla="*/ 1947246 h 5114507"/>
                <a:gd name="connsiteX59" fmla="*/ 195989 w 5627450"/>
                <a:gd name="connsiteY59" fmla="*/ 2758591 h 5114507"/>
                <a:gd name="connsiteX60" fmla="*/ 226613 w 5627450"/>
                <a:gd name="connsiteY60" fmla="*/ 3053500 h 5114507"/>
                <a:gd name="connsiteX61" fmla="*/ 542784 w 5627450"/>
                <a:gd name="connsiteY61" fmla="*/ 3885183 h 5114507"/>
                <a:gd name="connsiteX62" fmla="*/ 1281211 w 5627450"/>
                <a:gd name="connsiteY62" fmla="*/ 4325581 h 5114507"/>
                <a:gd name="connsiteX63" fmla="*/ 2030962 w 5627450"/>
                <a:gd name="connsiteY63" fmla="*/ 4356436 h 5114507"/>
                <a:gd name="connsiteX64" fmla="*/ 2035816 w 5627450"/>
                <a:gd name="connsiteY64" fmla="*/ 4352969 h 511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27450" h="5114507">
                  <a:moveTo>
                    <a:pt x="3290679" y="5114508"/>
                  </a:moveTo>
                  <a:cubicBezTo>
                    <a:pt x="3076316" y="5114508"/>
                    <a:pt x="2870273" y="5072097"/>
                    <a:pt x="2700054" y="4990512"/>
                  </a:cubicBezTo>
                  <a:cubicBezTo>
                    <a:pt x="2441778" y="4866632"/>
                    <a:pt x="2262891" y="4680003"/>
                    <a:pt x="2158194" y="4545260"/>
                  </a:cubicBezTo>
                  <a:cubicBezTo>
                    <a:pt x="2129535" y="4508281"/>
                    <a:pt x="2110352" y="4478814"/>
                    <a:pt x="2093480" y="4452813"/>
                  </a:cubicBezTo>
                  <a:cubicBezTo>
                    <a:pt x="2074760" y="4423923"/>
                    <a:pt x="2058350" y="4398846"/>
                    <a:pt x="2033620" y="4369957"/>
                  </a:cubicBezTo>
                  <a:cubicBezTo>
                    <a:pt x="1927074" y="4439870"/>
                    <a:pt x="1679892" y="4429354"/>
                    <a:pt x="1278437" y="4337831"/>
                  </a:cubicBezTo>
                  <a:cubicBezTo>
                    <a:pt x="972782" y="4268148"/>
                    <a:pt x="708035" y="4110178"/>
                    <a:pt x="532962" y="3893041"/>
                  </a:cubicBezTo>
                  <a:cubicBezTo>
                    <a:pt x="367249" y="3686883"/>
                    <a:pt x="259894" y="3405033"/>
                    <a:pt x="214017" y="3055117"/>
                  </a:cubicBezTo>
                  <a:cubicBezTo>
                    <a:pt x="201189" y="2957239"/>
                    <a:pt x="192060" y="2856817"/>
                    <a:pt x="183278" y="2759747"/>
                  </a:cubicBezTo>
                  <a:cubicBezTo>
                    <a:pt x="156006" y="2458829"/>
                    <a:pt x="130351" y="2174552"/>
                    <a:pt x="1156" y="1951638"/>
                  </a:cubicBezTo>
                  <a:lnTo>
                    <a:pt x="0" y="1949673"/>
                  </a:lnTo>
                  <a:lnTo>
                    <a:pt x="347" y="1947477"/>
                  </a:lnTo>
                  <a:cubicBezTo>
                    <a:pt x="40677" y="1703069"/>
                    <a:pt x="83665" y="1545445"/>
                    <a:pt x="194140" y="1415325"/>
                  </a:cubicBezTo>
                  <a:cubicBezTo>
                    <a:pt x="120413" y="1188250"/>
                    <a:pt x="259201" y="890453"/>
                    <a:pt x="518054" y="720927"/>
                  </a:cubicBezTo>
                  <a:cubicBezTo>
                    <a:pt x="729529" y="582486"/>
                    <a:pt x="1032064" y="512341"/>
                    <a:pt x="1417340" y="512341"/>
                  </a:cubicBezTo>
                  <a:cubicBezTo>
                    <a:pt x="1423696" y="512341"/>
                    <a:pt x="1429936" y="512341"/>
                    <a:pt x="1436292" y="512341"/>
                  </a:cubicBezTo>
                  <a:cubicBezTo>
                    <a:pt x="1452817" y="512457"/>
                    <a:pt x="1469342" y="512572"/>
                    <a:pt x="1485752" y="512803"/>
                  </a:cubicBezTo>
                  <a:cubicBezTo>
                    <a:pt x="1650078" y="514652"/>
                    <a:pt x="1805274" y="516386"/>
                    <a:pt x="1950533" y="431565"/>
                  </a:cubicBezTo>
                  <a:cubicBezTo>
                    <a:pt x="1989130" y="409031"/>
                    <a:pt x="2028305" y="385572"/>
                    <a:pt x="2068173" y="361767"/>
                  </a:cubicBezTo>
                  <a:cubicBezTo>
                    <a:pt x="2285887" y="231531"/>
                    <a:pt x="2510998" y="96904"/>
                    <a:pt x="2745815" y="40280"/>
                  </a:cubicBezTo>
                  <a:cubicBezTo>
                    <a:pt x="3191183" y="-67191"/>
                    <a:pt x="3667173" y="43400"/>
                    <a:pt x="4019052" y="336113"/>
                  </a:cubicBezTo>
                  <a:cubicBezTo>
                    <a:pt x="4359723" y="619581"/>
                    <a:pt x="4610603" y="1062174"/>
                    <a:pt x="4707558" y="1550645"/>
                  </a:cubicBezTo>
                  <a:cubicBezTo>
                    <a:pt x="4734714" y="1687237"/>
                    <a:pt x="4753550" y="1828567"/>
                    <a:pt x="4771925" y="1965274"/>
                  </a:cubicBezTo>
                  <a:cubicBezTo>
                    <a:pt x="4809828" y="2248048"/>
                    <a:pt x="4849003" y="2540415"/>
                    <a:pt x="4962598" y="2801117"/>
                  </a:cubicBezTo>
                  <a:cubicBezTo>
                    <a:pt x="5086940" y="3086434"/>
                    <a:pt x="5303846" y="3340550"/>
                    <a:pt x="5495213" y="3564852"/>
                  </a:cubicBezTo>
                  <a:lnTo>
                    <a:pt x="5505498" y="3576985"/>
                  </a:lnTo>
                  <a:cubicBezTo>
                    <a:pt x="5675717" y="3776557"/>
                    <a:pt x="5641627" y="4027437"/>
                    <a:pt x="5560735" y="4181709"/>
                  </a:cubicBezTo>
                  <a:cubicBezTo>
                    <a:pt x="5465976" y="4362214"/>
                    <a:pt x="5261204" y="4450848"/>
                    <a:pt x="5093412" y="4507934"/>
                  </a:cubicBezTo>
                  <a:cubicBezTo>
                    <a:pt x="5061286" y="4518797"/>
                    <a:pt x="5028005" y="4528966"/>
                    <a:pt x="4992643" y="4539713"/>
                  </a:cubicBezTo>
                  <a:cubicBezTo>
                    <a:pt x="4890026" y="4570799"/>
                    <a:pt x="4773773" y="4606045"/>
                    <a:pt x="4655902" y="4672838"/>
                  </a:cubicBezTo>
                  <a:cubicBezTo>
                    <a:pt x="4264155" y="4895175"/>
                    <a:pt x="3910080" y="5031651"/>
                    <a:pt x="3573570" y="5090124"/>
                  </a:cubicBezTo>
                  <a:cubicBezTo>
                    <a:pt x="3479273" y="5106418"/>
                    <a:pt x="3384167" y="5114508"/>
                    <a:pt x="3290679" y="5114508"/>
                  </a:cubicBezTo>
                  <a:close/>
                  <a:moveTo>
                    <a:pt x="2035816" y="4352969"/>
                  </a:moveTo>
                  <a:lnTo>
                    <a:pt x="2039629" y="4357245"/>
                  </a:lnTo>
                  <a:cubicBezTo>
                    <a:pt x="2067133" y="4388677"/>
                    <a:pt x="2084236" y="4415140"/>
                    <a:pt x="2104227" y="4445764"/>
                  </a:cubicBezTo>
                  <a:cubicBezTo>
                    <a:pt x="2120984" y="4471533"/>
                    <a:pt x="2139936" y="4500770"/>
                    <a:pt x="2168363" y="4537287"/>
                  </a:cubicBezTo>
                  <a:cubicBezTo>
                    <a:pt x="2272136" y="4670989"/>
                    <a:pt x="2449520" y="4856001"/>
                    <a:pt x="2705600" y="4978840"/>
                  </a:cubicBezTo>
                  <a:cubicBezTo>
                    <a:pt x="2947698" y="5094978"/>
                    <a:pt x="3263407" y="5130917"/>
                    <a:pt x="3571489" y="5077413"/>
                  </a:cubicBezTo>
                  <a:cubicBezTo>
                    <a:pt x="3906613" y="5019171"/>
                    <a:pt x="4259301" y="4883157"/>
                    <a:pt x="4649778" y="4661629"/>
                  </a:cubicBezTo>
                  <a:cubicBezTo>
                    <a:pt x="4768804" y="4594027"/>
                    <a:pt x="4885866" y="4558665"/>
                    <a:pt x="4989061" y="4527349"/>
                  </a:cubicBezTo>
                  <a:cubicBezTo>
                    <a:pt x="5024307" y="4516717"/>
                    <a:pt x="5057472" y="4506548"/>
                    <a:pt x="5089367" y="4495801"/>
                  </a:cubicBezTo>
                  <a:cubicBezTo>
                    <a:pt x="5254964" y="4439408"/>
                    <a:pt x="5456962" y="4352160"/>
                    <a:pt x="5549641" y="4175700"/>
                  </a:cubicBezTo>
                  <a:cubicBezTo>
                    <a:pt x="5628800" y="4024895"/>
                    <a:pt x="5662196" y="3779793"/>
                    <a:pt x="5496022" y="3585075"/>
                  </a:cubicBezTo>
                  <a:lnTo>
                    <a:pt x="5485737" y="3572941"/>
                  </a:lnTo>
                  <a:cubicBezTo>
                    <a:pt x="5293792" y="3348061"/>
                    <a:pt x="5076308" y="3093137"/>
                    <a:pt x="4951157" y="2806086"/>
                  </a:cubicBezTo>
                  <a:cubicBezTo>
                    <a:pt x="4836869" y="2543766"/>
                    <a:pt x="4797578" y="2250475"/>
                    <a:pt x="4759560" y="1966892"/>
                  </a:cubicBezTo>
                  <a:cubicBezTo>
                    <a:pt x="4741301" y="1830416"/>
                    <a:pt x="4722349" y="1689202"/>
                    <a:pt x="4695308" y="1553072"/>
                  </a:cubicBezTo>
                  <a:cubicBezTo>
                    <a:pt x="4598931" y="1067375"/>
                    <a:pt x="4349553" y="627323"/>
                    <a:pt x="4011079" y="345704"/>
                  </a:cubicBezTo>
                  <a:cubicBezTo>
                    <a:pt x="3662320" y="55534"/>
                    <a:pt x="3190489" y="-54133"/>
                    <a:pt x="2748935" y="52413"/>
                  </a:cubicBezTo>
                  <a:lnTo>
                    <a:pt x="2748935" y="52413"/>
                  </a:lnTo>
                  <a:cubicBezTo>
                    <a:pt x="2515967" y="108575"/>
                    <a:pt x="2291665" y="242740"/>
                    <a:pt x="2074760" y="372514"/>
                  </a:cubicBezTo>
                  <a:cubicBezTo>
                    <a:pt x="2034891" y="396319"/>
                    <a:pt x="1995601" y="419893"/>
                    <a:pt x="1957004" y="442428"/>
                  </a:cubicBezTo>
                  <a:cubicBezTo>
                    <a:pt x="1808741" y="528982"/>
                    <a:pt x="1651927" y="527248"/>
                    <a:pt x="1485752" y="525399"/>
                  </a:cubicBezTo>
                  <a:cubicBezTo>
                    <a:pt x="1469342" y="525168"/>
                    <a:pt x="1452933" y="525053"/>
                    <a:pt x="1436408" y="524937"/>
                  </a:cubicBezTo>
                  <a:cubicBezTo>
                    <a:pt x="1044776" y="522626"/>
                    <a:pt x="738080" y="592077"/>
                    <a:pt x="525219" y="731327"/>
                  </a:cubicBezTo>
                  <a:cubicBezTo>
                    <a:pt x="269601" y="898657"/>
                    <a:pt x="133009" y="1192295"/>
                    <a:pt x="207430" y="1414516"/>
                  </a:cubicBezTo>
                  <a:lnTo>
                    <a:pt x="208585" y="1417983"/>
                  </a:lnTo>
                  <a:lnTo>
                    <a:pt x="206274" y="1420756"/>
                  </a:lnTo>
                  <a:cubicBezTo>
                    <a:pt x="96261" y="1548796"/>
                    <a:pt x="53504" y="1704687"/>
                    <a:pt x="13405" y="1947246"/>
                  </a:cubicBezTo>
                  <a:cubicBezTo>
                    <a:pt x="142947" y="2172241"/>
                    <a:pt x="168717" y="2457096"/>
                    <a:pt x="195989" y="2758591"/>
                  </a:cubicBezTo>
                  <a:cubicBezTo>
                    <a:pt x="204772" y="2855546"/>
                    <a:pt x="213786" y="2955852"/>
                    <a:pt x="226613" y="3053500"/>
                  </a:cubicBezTo>
                  <a:cubicBezTo>
                    <a:pt x="272143" y="3401103"/>
                    <a:pt x="378574" y="3680874"/>
                    <a:pt x="542784" y="3885183"/>
                  </a:cubicBezTo>
                  <a:cubicBezTo>
                    <a:pt x="716008" y="4100124"/>
                    <a:pt x="978329" y="4256477"/>
                    <a:pt x="1281211" y="4325581"/>
                  </a:cubicBezTo>
                  <a:cubicBezTo>
                    <a:pt x="1684977" y="4417567"/>
                    <a:pt x="1930310" y="4427736"/>
                    <a:pt x="2030962" y="4356436"/>
                  </a:cubicBezTo>
                  <a:lnTo>
                    <a:pt x="2035816" y="435296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8" name="任意多边形: 形状 67">
              <a:extLst>
                <a:ext uri="{FF2B5EF4-FFF2-40B4-BE49-F238E27FC236}">
                  <a16:creationId xmlns:a16="http://schemas.microsoft.com/office/drawing/2014/main" id="{CA1A6E52-23E7-83FD-6B7F-918EB9DC9D6B}"/>
                </a:ext>
              </a:extLst>
            </p:cNvPr>
            <p:cNvSpPr/>
            <p:nvPr/>
          </p:nvSpPr>
          <p:spPr>
            <a:xfrm>
              <a:off x="8932402" y="-2299257"/>
              <a:ext cx="5557086" cy="5064248"/>
            </a:xfrm>
            <a:custGeom>
              <a:avLst/>
              <a:gdLst>
                <a:gd name="connsiteX0" fmla="*/ 3182516 w 5557086"/>
                <a:gd name="connsiteY0" fmla="*/ 5064249 h 5064248"/>
                <a:gd name="connsiteX1" fmla="*/ 2586227 w 5557086"/>
                <a:gd name="connsiteY1" fmla="*/ 4933320 h 5064248"/>
                <a:gd name="connsiteX2" fmla="*/ 2041941 w 5557086"/>
                <a:gd name="connsiteY2" fmla="*/ 4447391 h 5064248"/>
                <a:gd name="connsiteX3" fmla="*/ 1976418 w 5557086"/>
                <a:gd name="connsiteY3" fmla="*/ 4329867 h 5064248"/>
                <a:gd name="connsiteX4" fmla="*/ 1922105 w 5557086"/>
                <a:gd name="connsiteY4" fmla="*/ 4232566 h 5064248"/>
                <a:gd name="connsiteX5" fmla="*/ 1195581 w 5557086"/>
                <a:gd name="connsiteY5" fmla="*/ 4157914 h 5064248"/>
                <a:gd name="connsiteX6" fmla="*/ 482578 w 5557086"/>
                <a:gd name="connsiteY6" fmla="*/ 3729765 h 5064248"/>
                <a:gd name="connsiteX7" fmla="*/ 183393 w 5557086"/>
                <a:gd name="connsiteY7" fmla="*/ 2923736 h 5064248"/>
                <a:gd name="connsiteX8" fmla="*/ 157508 w 5557086"/>
                <a:gd name="connsiteY8" fmla="*/ 2635876 h 5064248"/>
                <a:gd name="connsiteX9" fmla="*/ 1040 w 5557086"/>
                <a:gd name="connsiteY9" fmla="*/ 1875262 h 5064248"/>
                <a:gd name="connsiteX10" fmla="*/ 0 w 5557086"/>
                <a:gd name="connsiteY10" fmla="*/ 1873298 h 5064248"/>
                <a:gd name="connsiteX11" fmla="*/ 578 w 5557086"/>
                <a:gd name="connsiteY11" fmla="*/ 1871102 h 5064248"/>
                <a:gd name="connsiteX12" fmla="*/ 255618 w 5557086"/>
                <a:gd name="connsiteY12" fmla="*/ 1356515 h 5064248"/>
                <a:gd name="connsiteX13" fmla="*/ 581728 w 5557086"/>
                <a:gd name="connsiteY13" fmla="*/ 713078 h 5064248"/>
                <a:gd name="connsiteX14" fmla="*/ 1461022 w 5557086"/>
                <a:gd name="connsiteY14" fmla="*/ 512351 h 5064248"/>
                <a:gd name="connsiteX15" fmla="*/ 1492801 w 5557086"/>
                <a:gd name="connsiteY15" fmla="*/ 511889 h 5064248"/>
                <a:gd name="connsiteX16" fmla="*/ 1952729 w 5557086"/>
                <a:gd name="connsiteY16" fmla="*/ 419325 h 5064248"/>
                <a:gd name="connsiteX17" fmla="*/ 1997912 w 5557086"/>
                <a:gd name="connsiteY17" fmla="*/ 391360 h 5064248"/>
                <a:gd name="connsiteX18" fmla="*/ 2749860 w 5557086"/>
                <a:gd name="connsiteY18" fmla="*/ 32200 h 5064248"/>
                <a:gd name="connsiteX19" fmla="*/ 3987620 w 5557086"/>
                <a:gd name="connsiteY19" fmla="*/ 343634 h 5064248"/>
                <a:gd name="connsiteX20" fmla="*/ 4649431 w 5557086"/>
                <a:gd name="connsiteY20" fmla="*/ 1535979 h 5064248"/>
                <a:gd name="connsiteX21" fmla="*/ 4711140 w 5557086"/>
                <a:gd name="connsiteY21" fmla="*/ 1941709 h 5064248"/>
                <a:gd name="connsiteX22" fmla="*/ 4905973 w 5557086"/>
                <a:gd name="connsiteY22" fmla="*/ 2788762 h 5064248"/>
                <a:gd name="connsiteX23" fmla="*/ 5374568 w 5557086"/>
                <a:gd name="connsiteY23" fmla="*/ 3469409 h 5064248"/>
                <a:gd name="connsiteX24" fmla="*/ 5441593 w 5557086"/>
                <a:gd name="connsiteY24" fmla="*/ 3550532 h 5064248"/>
                <a:gd name="connsiteX25" fmla="*/ 5472332 w 5557086"/>
                <a:gd name="connsiteY25" fmla="*/ 4176057 h 5064248"/>
                <a:gd name="connsiteX26" fmla="*/ 4969069 w 5557086"/>
                <a:gd name="connsiteY26" fmla="*/ 4487028 h 5064248"/>
                <a:gd name="connsiteX27" fmla="*/ 4875119 w 5557086"/>
                <a:gd name="connsiteY27" fmla="*/ 4510718 h 5064248"/>
                <a:gd name="connsiteX28" fmla="*/ 4524395 w 5557086"/>
                <a:gd name="connsiteY28" fmla="*/ 4632056 h 5064248"/>
                <a:gd name="connsiteX29" fmla="*/ 3479273 w 5557086"/>
                <a:gd name="connsiteY29" fmla="*/ 5036977 h 5064248"/>
                <a:gd name="connsiteX30" fmla="*/ 3182516 w 5557086"/>
                <a:gd name="connsiteY30" fmla="*/ 5064249 h 5064248"/>
                <a:gd name="connsiteX31" fmla="*/ 1926034 w 5557086"/>
                <a:gd name="connsiteY31" fmla="*/ 4216849 h 5064248"/>
                <a:gd name="connsiteX32" fmla="*/ 1929155 w 5557086"/>
                <a:gd name="connsiteY32" fmla="*/ 4221241 h 5064248"/>
                <a:gd name="connsiteX33" fmla="*/ 1987396 w 5557086"/>
                <a:gd name="connsiteY33" fmla="*/ 4324436 h 5064248"/>
                <a:gd name="connsiteX34" fmla="*/ 2052110 w 5557086"/>
                <a:gd name="connsiteY34" fmla="*/ 4440689 h 5064248"/>
                <a:gd name="connsiteX35" fmla="*/ 2591658 w 5557086"/>
                <a:gd name="connsiteY35" fmla="*/ 4922457 h 5064248"/>
                <a:gd name="connsiteX36" fmla="*/ 3476962 w 5557086"/>
                <a:gd name="connsiteY36" fmla="*/ 5024727 h 5064248"/>
                <a:gd name="connsiteX37" fmla="*/ 4518617 w 5557086"/>
                <a:gd name="connsiteY37" fmla="*/ 4621077 h 5064248"/>
                <a:gd name="connsiteX38" fmla="*/ 4872346 w 5557086"/>
                <a:gd name="connsiteY38" fmla="*/ 4498584 h 5064248"/>
                <a:gd name="connsiteX39" fmla="*/ 4965949 w 5557086"/>
                <a:gd name="connsiteY39" fmla="*/ 4475010 h 5064248"/>
                <a:gd name="connsiteX40" fmla="*/ 5462047 w 5557086"/>
                <a:gd name="connsiteY40" fmla="*/ 4169470 h 5064248"/>
                <a:gd name="connsiteX41" fmla="*/ 5432348 w 5557086"/>
                <a:gd name="connsiteY41" fmla="*/ 3557812 h 5064248"/>
                <a:gd name="connsiteX42" fmla="*/ 5365439 w 5557086"/>
                <a:gd name="connsiteY42" fmla="*/ 3476805 h 5064248"/>
                <a:gd name="connsiteX43" fmla="*/ 4895111 w 5557086"/>
                <a:gd name="connsiteY43" fmla="*/ 2793384 h 5064248"/>
                <a:gd name="connsiteX44" fmla="*/ 4699353 w 5557086"/>
                <a:gd name="connsiteY44" fmla="*/ 1942980 h 5064248"/>
                <a:gd name="connsiteX45" fmla="*/ 4637760 w 5557086"/>
                <a:gd name="connsiteY45" fmla="*/ 1538059 h 5064248"/>
                <a:gd name="connsiteX46" fmla="*/ 3979878 w 5557086"/>
                <a:gd name="connsiteY46" fmla="*/ 352532 h 5064248"/>
                <a:gd name="connsiteX47" fmla="*/ 2752518 w 5557086"/>
                <a:gd name="connsiteY47" fmla="*/ 43756 h 5064248"/>
                <a:gd name="connsiteX48" fmla="*/ 2751246 w 5557086"/>
                <a:gd name="connsiteY48" fmla="*/ 37863 h 5064248"/>
                <a:gd name="connsiteX49" fmla="*/ 2752518 w 5557086"/>
                <a:gd name="connsiteY49" fmla="*/ 43756 h 5064248"/>
                <a:gd name="connsiteX50" fmla="*/ 2004268 w 5557086"/>
                <a:gd name="connsiteY50" fmla="*/ 401298 h 5064248"/>
                <a:gd name="connsiteX51" fmla="*/ 1958969 w 5557086"/>
                <a:gd name="connsiteY51" fmla="*/ 429263 h 5064248"/>
                <a:gd name="connsiteX52" fmla="*/ 1492916 w 5557086"/>
                <a:gd name="connsiteY52" fmla="*/ 523676 h 5064248"/>
                <a:gd name="connsiteX53" fmla="*/ 1461253 w 5557086"/>
                <a:gd name="connsiteY53" fmla="*/ 524138 h 5064248"/>
                <a:gd name="connsiteX54" fmla="*/ 588199 w 5557086"/>
                <a:gd name="connsiteY54" fmla="*/ 723016 h 5064248"/>
                <a:gd name="connsiteX55" fmla="*/ 268330 w 5557086"/>
                <a:gd name="connsiteY55" fmla="*/ 1356515 h 5064248"/>
                <a:gd name="connsiteX56" fmla="*/ 269485 w 5557086"/>
                <a:gd name="connsiteY56" fmla="*/ 1360213 h 5064248"/>
                <a:gd name="connsiteX57" fmla="*/ 266596 w 5557086"/>
                <a:gd name="connsiteY57" fmla="*/ 1362755 h 5064248"/>
                <a:gd name="connsiteX58" fmla="*/ 12943 w 5557086"/>
                <a:gd name="connsiteY58" fmla="*/ 1871449 h 5064248"/>
                <a:gd name="connsiteX59" fmla="*/ 169757 w 5557086"/>
                <a:gd name="connsiteY59" fmla="*/ 2634952 h 5064248"/>
                <a:gd name="connsiteX60" fmla="*/ 195643 w 5557086"/>
                <a:gd name="connsiteY60" fmla="*/ 2922349 h 5064248"/>
                <a:gd name="connsiteX61" fmla="*/ 492285 w 5557086"/>
                <a:gd name="connsiteY61" fmla="*/ 3722254 h 5064248"/>
                <a:gd name="connsiteX62" fmla="*/ 1198701 w 5557086"/>
                <a:gd name="connsiteY62" fmla="*/ 4146242 h 5064248"/>
                <a:gd name="connsiteX63" fmla="*/ 1921412 w 5557086"/>
                <a:gd name="connsiteY63" fmla="*/ 4219507 h 5064248"/>
                <a:gd name="connsiteX64" fmla="*/ 1926034 w 5557086"/>
                <a:gd name="connsiteY64" fmla="*/ 4216849 h 5064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57086" h="5064248">
                  <a:moveTo>
                    <a:pt x="3182516" y="5064249"/>
                  </a:moveTo>
                  <a:cubicBezTo>
                    <a:pt x="2965725" y="5064249"/>
                    <a:pt x="2757833" y="5019527"/>
                    <a:pt x="2586227" y="4933320"/>
                  </a:cubicBezTo>
                  <a:cubicBezTo>
                    <a:pt x="2293745" y="4786328"/>
                    <a:pt x="2119713" y="4565724"/>
                    <a:pt x="2041941" y="4447391"/>
                  </a:cubicBezTo>
                  <a:cubicBezTo>
                    <a:pt x="2012126" y="4402092"/>
                    <a:pt x="1993983" y="4365344"/>
                    <a:pt x="1976418" y="4329867"/>
                  </a:cubicBezTo>
                  <a:cubicBezTo>
                    <a:pt x="1960240" y="4297163"/>
                    <a:pt x="1944871" y="4266078"/>
                    <a:pt x="1922105" y="4232566"/>
                  </a:cubicBezTo>
                  <a:cubicBezTo>
                    <a:pt x="1800305" y="4292425"/>
                    <a:pt x="1501237" y="4232219"/>
                    <a:pt x="1195581" y="4157914"/>
                  </a:cubicBezTo>
                  <a:cubicBezTo>
                    <a:pt x="899979" y="4086036"/>
                    <a:pt x="646788" y="3933959"/>
                    <a:pt x="482578" y="3729765"/>
                  </a:cubicBezTo>
                  <a:cubicBezTo>
                    <a:pt x="323683" y="3531580"/>
                    <a:pt x="222915" y="3260361"/>
                    <a:pt x="183393" y="2923736"/>
                  </a:cubicBezTo>
                  <a:cubicBezTo>
                    <a:pt x="172184" y="2828168"/>
                    <a:pt x="164673" y="2730405"/>
                    <a:pt x="157508" y="2635876"/>
                  </a:cubicBezTo>
                  <a:cubicBezTo>
                    <a:pt x="136014" y="2352755"/>
                    <a:pt x="115560" y="2085234"/>
                    <a:pt x="1040" y="1875262"/>
                  </a:cubicBezTo>
                  <a:lnTo>
                    <a:pt x="0" y="1873298"/>
                  </a:lnTo>
                  <a:lnTo>
                    <a:pt x="578" y="1871102"/>
                  </a:lnTo>
                  <a:cubicBezTo>
                    <a:pt x="62980" y="1607626"/>
                    <a:pt x="132200" y="1467568"/>
                    <a:pt x="255618" y="1356515"/>
                  </a:cubicBezTo>
                  <a:cubicBezTo>
                    <a:pt x="194949" y="1145156"/>
                    <a:pt x="334430" y="869199"/>
                    <a:pt x="581728" y="713078"/>
                  </a:cubicBezTo>
                  <a:cubicBezTo>
                    <a:pt x="785575" y="584345"/>
                    <a:pt x="1073204" y="518707"/>
                    <a:pt x="1461022" y="512351"/>
                  </a:cubicBezTo>
                  <a:lnTo>
                    <a:pt x="1492801" y="511889"/>
                  </a:lnTo>
                  <a:cubicBezTo>
                    <a:pt x="1655856" y="509577"/>
                    <a:pt x="1809781" y="507382"/>
                    <a:pt x="1952729" y="419325"/>
                  </a:cubicBezTo>
                  <a:lnTo>
                    <a:pt x="1997912" y="391360"/>
                  </a:lnTo>
                  <a:cubicBezTo>
                    <a:pt x="2226952" y="249799"/>
                    <a:pt x="2486499" y="89287"/>
                    <a:pt x="2749860" y="32200"/>
                  </a:cubicBezTo>
                  <a:cubicBezTo>
                    <a:pt x="3186444" y="-62328"/>
                    <a:pt x="3649146" y="54157"/>
                    <a:pt x="3987620" y="343634"/>
                  </a:cubicBezTo>
                  <a:cubicBezTo>
                    <a:pt x="4320432" y="628257"/>
                    <a:pt x="4555481" y="1051784"/>
                    <a:pt x="4649431" y="1535979"/>
                  </a:cubicBezTo>
                  <a:cubicBezTo>
                    <a:pt x="4675317" y="1669566"/>
                    <a:pt x="4693575" y="1807891"/>
                    <a:pt x="4711140" y="1941709"/>
                  </a:cubicBezTo>
                  <a:cubicBezTo>
                    <a:pt x="4748812" y="2228760"/>
                    <a:pt x="4787872" y="2525633"/>
                    <a:pt x="4905973" y="2788762"/>
                  </a:cubicBezTo>
                  <a:cubicBezTo>
                    <a:pt x="5018644" y="3039758"/>
                    <a:pt x="5199611" y="3258166"/>
                    <a:pt x="5374568" y="3469409"/>
                  </a:cubicBezTo>
                  <a:cubicBezTo>
                    <a:pt x="5397102" y="3496681"/>
                    <a:pt x="5419521" y="3523722"/>
                    <a:pt x="5441593" y="3550532"/>
                  </a:cubicBezTo>
                  <a:cubicBezTo>
                    <a:pt x="5614470" y="3761197"/>
                    <a:pt x="5566166" y="4019127"/>
                    <a:pt x="5472332" y="4176057"/>
                  </a:cubicBezTo>
                  <a:cubicBezTo>
                    <a:pt x="5362666" y="4359450"/>
                    <a:pt x="5145760" y="4438608"/>
                    <a:pt x="4969069" y="4487028"/>
                  </a:cubicBezTo>
                  <a:cubicBezTo>
                    <a:pt x="4939023" y="4495233"/>
                    <a:pt x="4907938" y="4502744"/>
                    <a:pt x="4875119" y="4510718"/>
                  </a:cubicBezTo>
                  <a:cubicBezTo>
                    <a:pt x="4768111" y="4536487"/>
                    <a:pt x="4646773" y="4565724"/>
                    <a:pt x="4524395" y="4632056"/>
                  </a:cubicBezTo>
                  <a:cubicBezTo>
                    <a:pt x="4270857" y="4769341"/>
                    <a:pt x="3886737" y="4960823"/>
                    <a:pt x="3479273" y="5036977"/>
                  </a:cubicBezTo>
                  <a:cubicBezTo>
                    <a:pt x="3380123" y="5055120"/>
                    <a:pt x="3280395" y="5064249"/>
                    <a:pt x="3182516" y="5064249"/>
                  </a:cubicBezTo>
                  <a:close/>
                  <a:moveTo>
                    <a:pt x="1926034" y="4216849"/>
                  </a:moveTo>
                  <a:lnTo>
                    <a:pt x="1929155" y="4221241"/>
                  </a:lnTo>
                  <a:cubicBezTo>
                    <a:pt x="1954115" y="4257180"/>
                    <a:pt x="1970294" y="4289883"/>
                    <a:pt x="1987396" y="4324436"/>
                  </a:cubicBezTo>
                  <a:cubicBezTo>
                    <a:pt x="2004846" y="4359566"/>
                    <a:pt x="2022758" y="4395967"/>
                    <a:pt x="2052110" y="4440689"/>
                  </a:cubicBezTo>
                  <a:cubicBezTo>
                    <a:pt x="2129189" y="4558097"/>
                    <a:pt x="2301719" y="4776736"/>
                    <a:pt x="2591658" y="4922457"/>
                  </a:cubicBezTo>
                  <a:cubicBezTo>
                    <a:pt x="2838494" y="5046453"/>
                    <a:pt x="3161137" y="5083779"/>
                    <a:pt x="3476962" y="5024727"/>
                  </a:cubicBezTo>
                  <a:cubicBezTo>
                    <a:pt x="3882808" y="4948805"/>
                    <a:pt x="4265773" y="4758016"/>
                    <a:pt x="4518617" y="4621077"/>
                  </a:cubicBezTo>
                  <a:cubicBezTo>
                    <a:pt x="4642382" y="4554053"/>
                    <a:pt x="4764528" y="4524585"/>
                    <a:pt x="4872346" y="4498584"/>
                  </a:cubicBezTo>
                  <a:cubicBezTo>
                    <a:pt x="4905164" y="4490726"/>
                    <a:pt x="4936134" y="4483215"/>
                    <a:pt x="4965949" y="4475010"/>
                  </a:cubicBezTo>
                  <a:cubicBezTo>
                    <a:pt x="5140445" y="4427168"/>
                    <a:pt x="5354576" y="4349165"/>
                    <a:pt x="5462047" y="4169470"/>
                  </a:cubicBezTo>
                  <a:cubicBezTo>
                    <a:pt x="5553917" y="4016007"/>
                    <a:pt x="5601181" y="3763624"/>
                    <a:pt x="5432348" y="3557812"/>
                  </a:cubicBezTo>
                  <a:cubicBezTo>
                    <a:pt x="5410392" y="3531002"/>
                    <a:pt x="5387973" y="3503961"/>
                    <a:pt x="5365439" y="3476805"/>
                  </a:cubicBezTo>
                  <a:cubicBezTo>
                    <a:pt x="5189904" y="3264984"/>
                    <a:pt x="5008475" y="3045883"/>
                    <a:pt x="4895111" y="2793384"/>
                  </a:cubicBezTo>
                  <a:cubicBezTo>
                    <a:pt x="4776200" y="2528637"/>
                    <a:pt x="4737141" y="2230840"/>
                    <a:pt x="4699353" y="1942980"/>
                  </a:cubicBezTo>
                  <a:cubicBezTo>
                    <a:pt x="4681788" y="1809393"/>
                    <a:pt x="4663645" y="1671299"/>
                    <a:pt x="4637760" y="1538059"/>
                  </a:cubicBezTo>
                  <a:cubicBezTo>
                    <a:pt x="4544272" y="1056522"/>
                    <a:pt x="4310610" y="635422"/>
                    <a:pt x="3979878" y="352532"/>
                  </a:cubicBezTo>
                  <a:cubicBezTo>
                    <a:pt x="3644292" y="65481"/>
                    <a:pt x="3185405" y="-49963"/>
                    <a:pt x="2752518" y="43756"/>
                  </a:cubicBezTo>
                  <a:lnTo>
                    <a:pt x="2751246" y="37863"/>
                  </a:lnTo>
                  <a:lnTo>
                    <a:pt x="2752518" y="43756"/>
                  </a:lnTo>
                  <a:cubicBezTo>
                    <a:pt x="2491121" y="100380"/>
                    <a:pt x="2232499" y="260315"/>
                    <a:pt x="2004268" y="401298"/>
                  </a:cubicBezTo>
                  <a:lnTo>
                    <a:pt x="1958969" y="429263"/>
                  </a:lnTo>
                  <a:cubicBezTo>
                    <a:pt x="1813248" y="519053"/>
                    <a:pt x="1657589" y="521249"/>
                    <a:pt x="1492916" y="523676"/>
                  </a:cubicBezTo>
                  <a:lnTo>
                    <a:pt x="1461253" y="524138"/>
                  </a:lnTo>
                  <a:cubicBezTo>
                    <a:pt x="1075746" y="530494"/>
                    <a:pt x="790082" y="595554"/>
                    <a:pt x="588199" y="723016"/>
                  </a:cubicBezTo>
                  <a:cubicBezTo>
                    <a:pt x="343906" y="877289"/>
                    <a:pt x="206390" y="1149547"/>
                    <a:pt x="268330" y="1356515"/>
                  </a:cubicBezTo>
                  <a:lnTo>
                    <a:pt x="269485" y="1360213"/>
                  </a:lnTo>
                  <a:lnTo>
                    <a:pt x="266596" y="1362755"/>
                  </a:lnTo>
                  <a:cubicBezTo>
                    <a:pt x="143872" y="1472190"/>
                    <a:pt x="74998" y="1610168"/>
                    <a:pt x="12943" y="1871449"/>
                  </a:cubicBezTo>
                  <a:cubicBezTo>
                    <a:pt x="127809" y="2083501"/>
                    <a:pt x="148148" y="2351368"/>
                    <a:pt x="169757" y="2634952"/>
                  </a:cubicBezTo>
                  <a:cubicBezTo>
                    <a:pt x="176922" y="2729365"/>
                    <a:pt x="184433" y="2827128"/>
                    <a:pt x="195643" y="2922349"/>
                  </a:cubicBezTo>
                  <a:cubicBezTo>
                    <a:pt x="234933" y="3256779"/>
                    <a:pt x="334777" y="3525918"/>
                    <a:pt x="492285" y="3722254"/>
                  </a:cubicBezTo>
                  <a:cubicBezTo>
                    <a:pt x="654877" y="3924367"/>
                    <a:pt x="905757" y="4074942"/>
                    <a:pt x="1198701" y="4146242"/>
                  </a:cubicBezTo>
                  <a:cubicBezTo>
                    <a:pt x="1506090" y="4221010"/>
                    <a:pt x="1806430" y="4281563"/>
                    <a:pt x="1921412" y="4219507"/>
                  </a:cubicBezTo>
                  <a:lnTo>
                    <a:pt x="1926034" y="421684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69" name="任意多边形: 形状 68">
              <a:extLst>
                <a:ext uri="{FF2B5EF4-FFF2-40B4-BE49-F238E27FC236}">
                  <a16:creationId xmlns:a16="http://schemas.microsoft.com/office/drawing/2014/main" id="{AF6CDB10-1E2D-BF9F-851C-6A899ED71039}"/>
                </a:ext>
              </a:extLst>
            </p:cNvPr>
            <p:cNvSpPr/>
            <p:nvPr/>
          </p:nvSpPr>
          <p:spPr>
            <a:xfrm>
              <a:off x="8957478" y="-2274841"/>
              <a:ext cx="5485948" cy="5015333"/>
            </a:xfrm>
            <a:custGeom>
              <a:avLst/>
              <a:gdLst>
                <a:gd name="connsiteX0" fmla="*/ 3074929 w 5485948"/>
                <a:gd name="connsiteY0" fmla="*/ 5015334 h 5015333"/>
                <a:gd name="connsiteX1" fmla="*/ 2472516 w 5485948"/>
                <a:gd name="connsiteY1" fmla="*/ 4877240 h 5015333"/>
                <a:gd name="connsiteX2" fmla="*/ 1925919 w 5485948"/>
                <a:gd name="connsiteY2" fmla="*/ 4350634 h 5015333"/>
                <a:gd name="connsiteX3" fmla="*/ 1862245 w 5485948"/>
                <a:gd name="connsiteY3" fmla="*/ 4210460 h 5015333"/>
                <a:gd name="connsiteX4" fmla="*/ 1810937 w 5485948"/>
                <a:gd name="connsiteY4" fmla="*/ 4095941 h 5015333"/>
                <a:gd name="connsiteX5" fmla="*/ 1113071 w 5485948"/>
                <a:gd name="connsiteY5" fmla="*/ 3978994 h 5015333"/>
                <a:gd name="connsiteX6" fmla="*/ 432540 w 5485948"/>
                <a:gd name="connsiteY6" fmla="*/ 3567486 h 5015333"/>
                <a:gd name="connsiteX7" fmla="*/ 153001 w 5485948"/>
                <a:gd name="connsiteY7" fmla="*/ 2793351 h 5015333"/>
                <a:gd name="connsiteX8" fmla="*/ 132085 w 5485948"/>
                <a:gd name="connsiteY8" fmla="*/ 2512194 h 5015333"/>
                <a:gd name="connsiteX9" fmla="*/ 1040 w 5485948"/>
                <a:gd name="connsiteY9" fmla="*/ 1799768 h 5015333"/>
                <a:gd name="connsiteX10" fmla="*/ 0 w 5485948"/>
                <a:gd name="connsiteY10" fmla="*/ 1797688 h 5015333"/>
                <a:gd name="connsiteX11" fmla="*/ 693 w 5485948"/>
                <a:gd name="connsiteY11" fmla="*/ 1795493 h 5015333"/>
                <a:gd name="connsiteX12" fmla="*/ 317096 w 5485948"/>
                <a:gd name="connsiteY12" fmla="*/ 1298470 h 5015333"/>
                <a:gd name="connsiteX13" fmla="*/ 645286 w 5485948"/>
                <a:gd name="connsiteY13" fmla="*/ 705996 h 5015333"/>
                <a:gd name="connsiteX14" fmla="*/ 1485636 w 5485948"/>
                <a:gd name="connsiteY14" fmla="*/ 513011 h 5015333"/>
                <a:gd name="connsiteX15" fmla="*/ 1496268 w 5485948"/>
                <a:gd name="connsiteY15" fmla="*/ 512549 h 5015333"/>
                <a:gd name="connsiteX16" fmla="*/ 1954809 w 5485948"/>
                <a:gd name="connsiteY16" fmla="*/ 407620 h 5015333"/>
                <a:gd name="connsiteX17" fmla="*/ 2753904 w 5485948"/>
                <a:gd name="connsiteY17" fmla="*/ 24887 h 5015333"/>
                <a:gd name="connsiteX18" fmla="*/ 2754944 w 5485948"/>
                <a:gd name="connsiteY18" fmla="*/ 30433 h 5015333"/>
                <a:gd name="connsiteX19" fmla="*/ 2753904 w 5485948"/>
                <a:gd name="connsiteY19" fmla="*/ 24887 h 5015333"/>
                <a:gd name="connsiteX20" fmla="*/ 3956188 w 5485948"/>
                <a:gd name="connsiteY20" fmla="*/ 351805 h 5015333"/>
                <a:gd name="connsiteX21" fmla="*/ 4591304 w 5485948"/>
                <a:gd name="connsiteY21" fmla="*/ 1521963 h 5015333"/>
                <a:gd name="connsiteX22" fmla="*/ 4650355 w 5485948"/>
                <a:gd name="connsiteY22" fmla="*/ 1919026 h 5015333"/>
                <a:gd name="connsiteX23" fmla="*/ 4849349 w 5485948"/>
                <a:gd name="connsiteY23" fmla="*/ 2777057 h 5015333"/>
                <a:gd name="connsiteX24" fmla="*/ 5268947 w 5485948"/>
                <a:gd name="connsiteY24" fmla="*/ 3389639 h 5015333"/>
                <a:gd name="connsiteX25" fmla="*/ 5377688 w 5485948"/>
                <a:gd name="connsiteY25" fmla="*/ 3524613 h 5015333"/>
                <a:gd name="connsiteX26" fmla="*/ 5383929 w 5485948"/>
                <a:gd name="connsiteY26" fmla="*/ 4170823 h 5015333"/>
                <a:gd name="connsiteX27" fmla="*/ 4844727 w 5485948"/>
                <a:gd name="connsiteY27" fmla="*/ 4466656 h 5015333"/>
                <a:gd name="connsiteX28" fmla="*/ 4754822 w 5485948"/>
                <a:gd name="connsiteY28" fmla="*/ 4483874 h 5015333"/>
                <a:gd name="connsiteX29" fmla="*/ 4392657 w 5485948"/>
                <a:gd name="connsiteY29" fmla="*/ 4591692 h 5015333"/>
                <a:gd name="connsiteX30" fmla="*/ 3384745 w 5485948"/>
                <a:gd name="connsiteY30" fmla="*/ 4984364 h 5015333"/>
                <a:gd name="connsiteX31" fmla="*/ 3074929 w 5485948"/>
                <a:gd name="connsiteY31" fmla="*/ 5015334 h 5015333"/>
                <a:gd name="connsiteX32" fmla="*/ 1816253 w 5485948"/>
                <a:gd name="connsiteY32" fmla="*/ 4082189 h 5015333"/>
                <a:gd name="connsiteX33" fmla="*/ 1818564 w 5485948"/>
                <a:gd name="connsiteY33" fmla="*/ 4086349 h 5015333"/>
                <a:gd name="connsiteX34" fmla="*/ 1872877 w 5485948"/>
                <a:gd name="connsiteY34" fmla="*/ 4206531 h 5015333"/>
                <a:gd name="connsiteX35" fmla="*/ 1935857 w 5485948"/>
                <a:gd name="connsiteY35" fmla="*/ 4345203 h 5015333"/>
                <a:gd name="connsiteX36" fmla="*/ 2477832 w 5485948"/>
                <a:gd name="connsiteY36" fmla="*/ 4867302 h 5015333"/>
                <a:gd name="connsiteX37" fmla="*/ 3382549 w 5485948"/>
                <a:gd name="connsiteY37" fmla="*/ 4973270 h 5015333"/>
                <a:gd name="connsiteX38" fmla="*/ 4387572 w 5485948"/>
                <a:gd name="connsiteY38" fmla="*/ 4581638 h 5015333"/>
                <a:gd name="connsiteX39" fmla="*/ 4752857 w 5485948"/>
                <a:gd name="connsiteY39" fmla="*/ 4472665 h 5015333"/>
                <a:gd name="connsiteX40" fmla="*/ 4842415 w 5485948"/>
                <a:gd name="connsiteY40" fmla="*/ 4455562 h 5015333"/>
                <a:gd name="connsiteX41" fmla="*/ 5374453 w 5485948"/>
                <a:gd name="connsiteY41" fmla="*/ 4164583 h 5015333"/>
                <a:gd name="connsiteX42" fmla="*/ 5368675 w 5485948"/>
                <a:gd name="connsiteY42" fmla="*/ 3531778 h 5015333"/>
                <a:gd name="connsiteX43" fmla="*/ 5260048 w 5485948"/>
                <a:gd name="connsiteY43" fmla="*/ 3396919 h 5015333"/>
                <a:gd name="connsiteX44" fmla="*/ 4838949 w 5485948"/>
                <a:gd name="connsiteY44" fmla="*/ 2781911 h 5015333"/>
                <a:gd name="connsiteX45" fmla="*/ 4639030 w 5485948"/>
                <a:gd name="connsiteY45" fmla="*/ 1920528 h 5015333"/>
                <a:gd name="connsiteX46" fmla="*/ 4580095 w 5485948"/>
                <a:gd name="connsiteY46" fmla="*/ 1524159 h 5015333"/>
                <a:gd name="connsiteX47" fmla="*/ 3948561 w 5485948"/>
                <a:gd name="connsiteY47" fmla="*/ 360356 h 5015333"/>
                <a:gd name="connsiteX48" fmla="*/ 2755984 w 5485948"/>
                <a:gd name="connsiteY48" fmla="*/ 36096 h 5015333"/>
                <a:gd name="connsiteX49" fmla="*/ 1960933 w 5485948"/>
                <a:gd name="connsiteY49" fmla="*/ 417212 h 5015333"/>
                <a:gd name="connsiteX50" fmla="*/ 1496614 w 5485948"/>
                <a:gd name="connsiteY50" fmla="*/ 523989 h 5015333"/>
                <a:gd name="connsiteX51" fmla="*/ 1485983 w 5485948"/>
                <a:gd name="connsiteY51" fmla="*/ 524451 h 5015333"/>
                <a:gd name="connsiteX52" fmla="*/ 651064 w 5485948"/>
                <a:gd name="connsiteY52" fmla="*/ 715818 h 5015333"/>
                <a:gd name="connsiteX53" fmla="*/ 328999 w 5485948"/>
                <a:gd name="connsiteY53" fmla="*/ 1299510 h 5015333"/>
                <a:gd name="connsiteX54" fmla="*/ 330039 w 5485948"/>
                <a:gd name="connsiteY54" fmla="*/ 1303324 h 5015333"/>
                <a:gd name="connsiteX55" fmla="*/ 326803 w 5485948"/>
                <a:gd name="connsiteY55" fmla="*/ 1305519 h 5015333"/>
                <a:gd name="connsiteX56" fmla="*/ 12249 w 5485948"/>
                <a:gd name="connsiteY56" fmla="*/ 1796648 h 5015333"/>
                <a:gd name="connsiteX57" fmla="*/ 143525 w 5485948"/>
                <a:gd name="connsiteY57" fmla="*/ 2511501 h 5015333"/>
                <a:gd name="connsiteX58" fmla="*/ 164326 w 5485948"/>
                <a:gd name="connsiteY58" fmla="*/ 2792196 h 5015333"/>
                <a:gd name="connsiteX59" fmla="*/ 441438 w 5485948"/>
                <a:gd name="connsiteY59" fmla="*/ 3560437 h 5015333"/>
                <a:gd name="connsiteX60" fmla="*/ 1115960 w 5485948"/>
                <a:gd name="connsiteY60" fmla="*/ 3968016 h 5015333"/>
                <a:gd name="connsiteX61" fmla="*/ 1811746 w 5485948"/>
                <a:gd name="connsiteY61" fmla="*/ 4083807 h 5015333"/>
                <a:gd name="connsiteX62" fmla="*/ 1816253 w 5485948"/>
                <a:gd name="connsiteY62" fmla="*/ 4082189 h 501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85948" h="5015333">
                  <a:moveTo>
                    <a:pt x="3074929" y="5015334"/>
                  </a:moveTo>
                  <a:cubicBezTo>
                    <a:pt x="2855597" y="5015334"/>
                    <a:pt x="2645856" y="4968301"/>
                    <a:pt x="2472516" y="4877240"/>
                  </a:cubicBezTo>
                  <a:cubicBezTo>
                    <a:pt x="2152069" y="4709101"/>
                    <a:pt x="1983583" y="4452904"/>
                    <a:pt x="1925919" y="4350634"/>
                  </a:cubicBezTo>
                  <a:cubicBezTo>
                    <a:pt x="1896451" y="4298285"/>
                    <a:pt x="1879001" y="4253564"/>
                    <a:pt x="1862245" y="4210460"/>
                  </a:cubicBezTo>
                  <a:cubicBezTo>
                    <a:pt x="1847107" y="4171632"/>
                    <a:pt x="1832893" y="4135000"/>
                    <a:pt x="1810937" y="4095941"/>
                  </a:cubicBezTo>
                  <a:cubicBezTo>
                    <a:pt x="1699191" y="4131070"/>
                    <a:pt x="1427278" y="4060464"/>
                    <a:pt x="1113071" y="3978994"/>
                  </a:cubicBezTo>
                  <a:cubicBezTo>
                    <a:pt x="827639" y="3904920"/>
                    <a:pt x="586003" y="3758853"/>
                    <a:pt x="432540" y="3567486"/>
                  </a:cubicBezTo>
                  <a:cubicBezTo>
                    <a:pt x="280348" y="3377159"/>
                    <a:pt x="186282" y="3116687"/>
                    <a:pt x="153001" y="2793351"/>
                  </a:cubicBezTo>
                  <a:cubicBezTo>
                    <a:pt x="143410" y="2699863"/>
                    <a:pt x="137632" y="2604411"/>
                    <a:pt x="132085" y="2512194"/>
                  </a:cubicBezTo>
                  <a:cubicBezTo>
                    <a:pt x="116137" y="2247100"/>
                    <a:pt x="101115" y="1996798"/>
                    <a:pt x="1040" y="1799768"/>
                  </a:cubicBezTo>
                  <a:lnTo>
                    <a:pt x="0" y="1797688"/>
                  </a:lnTo>
                  <a:lnTo>
                    <a:pt x="693" y="1795493"/>
                  </a:lnTo>
                  <a:cubicBezTo>
                    <a:pt x="78118" y="1545190"/>
                    <a:pt x="169988" y="1400856"/>
                    <a:pt x="317096" y="1298470"/>
                  </a:cubicBezTo>
                  <a:cubicBezTo>
                    <a:pt x="269370" y="1102712"/>
                    <a:pt x="409775" y="848827"/>
                    <a:pt x="645286" y="705996"/>
                  </a:cubicBezTo>
                  <a:cubicBezTo>
                    <a:pt x="893970" y="555190"/>
                    <a:pt x="1225049" y="523642"/>
                    <a:pt x="1485636" y="513011"/>
                  </a:cubicBezTo>
                  <a:lnTo>
                    <a:pt x="1496268" y="512549"/>
                  </a:lnTo>
                  <a:cubicBezTo>
                    <a:pt x="1659322" y="505962"/>
                    <a:pt x="1813248" y="499721"/>
                    <a:pt x="1954809" y="407620"/>
                  </a:cubicBezTo>
                  <a:cubicBezTo>
                    <a:pt x="2208000" y="242832"/>
                    <a:pt x="2478179" y="77582"/>
                    <a:pt x="2753904" y="24887"/>
                  </a:cubicBezTo>
                  <a:lnTo>
                    <a:pt x="2754944" y="30433"/>
                  </a:lnTo>
                  <a:lnTo>
                    <a:pt x="2753904" y="24887"/>
                  </a:lnTo>
                  <a:cubicBezTo>
                    <a:pt x="3181360" y="-56814"/>
                    <a:pt x="3630772" y="65332"/>
                    <a:pt x="3956188" y="351805"/>
                  </a:cubicBezTo>
                  <a:cubicBezTo>
                    <a:pt x="4276057" y="633424"/>
                    <a:pt x="4501630" y="1049093"/>
                    <a:pt x="4591304" y="1521963"/>
                  </a:cubicBezTo>
                  <a:cubicBezTo>
                    <a:pt x="4616150" y="1652776"/>
                    <a:pt x="4633484" y="1788097"/>
                    <a:pt x="4650355" y="1919026"/>
                  </a:cubicBezTo>
                  <a:cubicBezTo>
                    <a:pt x="4687797" y="2210352"/>
                    <a:pt x="4726625" y="2511617"/>
                    <a:pt x="4849349" y="2777057"/>
                  </a:cubicBezTo>
                  <a:cubicBezTo>
                    <a:pt x="4952775" y="3000781"/>
                    <a:pt x="5113519" y="3198504"/>
                    <a:pt x="5268947" y="3389639"/>
                  </a:cubicBezTo>
                  <a:cubicBezTo>
                    <a:pt x="5306735" y="3436094"/>
                    <a:pt x="5342443" y="3480007"/>
                    <a:pt x="5377688" y="3524613"/>
                  </a:cubicBezTo>
                  <a:cubicBezTo>
                    <a:pt x="5541783" y="3732621"/>
                    <a:pt x="5499026" y="3999101"/>
                    <a:pt x="5383929" y="4170823"/>
                  </a:cubicBezTo>
                  <a:cubicBezTo>
                    <a:pt x="5257044" y="4360110"/>
                    <a:pt x="5015524" y="4430255"/>
                    <a:pt x="4844727" y="4466656"/>
                  </a:cubicBezTo>
                  <a:cubicBezTo>
                    <a:pt x="4815952" y="4472781"/>
                    <a:pt x="4786253" y="4478212"/>
                    <a:pt x="4754822" y="4483874"/>
                  </a:cubicBezTo>
                  <a:cubicBezTo>
                    <a:pt x="4644115" y="4503982"/>
                    <a:pt x="4518617" y="4526747"/>
                    <a:pt x="4392657" y="4591692"/>
                  </a:cubicBezTo>
                  <a:cubicBezTo>
                    <a:pt x="4078912" y="4753591"/>
                    <a:pt x="3739629" y="4913179"/>
                    <a:pt x="3384745" y="4984364"/>
                  </a:cubicBezTo>
                  <a:cubicBezTo>
                    <a:pt x="3281203" y="5005165"/>
                    <a:pt x="3177084" y="5015334"/>
                    <a:pt x="3074929" y="5015334"/>
                  </a:cubicBezTo>
                  <a:close/>
                  <a:moveTo>
                    <a:pt x="1816253" y="4082189"/>
                  </a:moveTo>
                  <a:lnTo>
                    <a:pt x="1818564" y="4086349"/>
                  </a:lnTo>
                  <a:cubicBezTo>
                    <a:pt x="1842138" y="4127719"/>
                    <a:pt x="1857045" y="4165970"/>
                    <a:pt x="1872877" y="4206531"/>
                  </a:cubicBezTo>
                  <a:cubicBezTo>
                    <a:pt x="1889517" y="4249288"/>
                    <a:pt x="1906736" y="4293547"/>
                    <a:pt x="1935857" y="4345203"/>
                  </a:cubicBezTo>
                  <a:cubicBezTo>
                    <a:pt x="1992943" y="4446664"/>
                    <a:pt x="2160158" y="4700549"/>
                    <a:pt x="2477832" y="4867302"/>
                  </a:cubicBezTo>
                  <a:cubicBezTo>
                    <a:pt x="2729637" y="4999502"/>
                    <a:pt x="3059329" y="5038099"/>
                    <a:pt x="3382549" y="4973270"/>
                  </a:cubicBezTo>
                  <a:cubicBezTo>
                    <a:pt x="3736047" y="4902432"/>
                    <a:pt x="4074521" y="4743190"/>
                    <a:pt x="4387572" y="4581638"/>
                  </a:cubicBezTo>
                  <a:cubicBezTo>
                    <a:pt x="4515035" y="4515885"/>
                    <a:pt x="4641342" y="4492888"/>
                    <a:pt x="4752857" y="4472665"/>
                  </a:cubicBezTo>
                  <a:cubicBezTo>
                    <a:pt x="4784173" y="4467003"/>
                    <a:pt x="4813757" y="4461571"/>
                    <a:pt x="4842415" y="4455562"/>
                  </a:cubicBezTo>
                  <a:cubicBezTo>
                    <a:pt x="5011133" y="4419623"/>
                    <a:pt x="5249995" y="4350403"/>
                    <a:pt x="5374453" y="4164583"/>
                  </a:cubicBezTo>
                  <a:cubicBezTo>
                    <a:pt x="5487239" y="3996328"/>
                    <a:pt x="5529187" y="3735278"/>
                    <a:pt x="5368675" y="3531778"/>
                  </a:cubicBezTo>
                  <a:cubicBezTo>
                    <a:pt x="5333544" y="3487287"/>
                    <a:pt x="5297837" y="3443375"/>
                    <a:pt x="5260048" y="3396919"/>
                  </a:cubicBezTo>
                  <a:cubicBezTo>
                    <a:pt x="5104158" y="3205206"/>
                    <a:pt x="4942952" y="3006905"/>
                    <a:pt x="4838949" y="2781911"/>
                  </a:cubicBezTo>
                  <a:cubicBezTo>
                    <a:pt x="4715415" y="2514852"/>
                    <a:pt x="4676587" y="2212663"/>
                    <a:pt x="4639030" y="1920528"/>
                  </a:cubicBezTo>
                  <a:cubicBezTo>
                    <a:pt x="4622158" y="1789830"/>
                    <a:pt x="4604825" y="1654625"/>
                    <a:pt x="4580095" y="1524159"/>
                  </a:cubicBezTo>
                  <a:cubicBezTo>
                    <a:pt x="4490883" y="1053715"/>
                    <a:pt x="4266581" y="640358"/>
                    <a:pt x="3948561" y="360356"/>
                  </a:cubicBezTo>
                  <a:cubicBezTo>
                    <a:pt x="3625803" y="76195"/>
                    <a:pt x="3180089" y="-45027"/>
                    <a:pt x="2755984" y="36096"/>
                  </a:cubicBezTo>
                  <a:cubicBezTo>
                    <a:pt x="2482339" y="88444"/>
                    <a:pt x="2213200" y="253117"/>
                    <a:pt x="1960933" y="417212"/>
                  </a:cubicBezTo>
                  <a:cubicBezTo>
                    <a:pt x="1816830" y="511046"/>
                    <a:pt x="1661287" y="517402"/>
                    <a:pt x="1496614" y="523989"/>
                  </a:cubicBezTo>
                  <a:lnTo>
                    <a:pt x="1485983" y="524451"/>
                  </a:lnTo>
                  <a:cubicBezTo>
                    <a:pt x="1226667" y="535083"/>
                    <a:pt x="897552" y="566399"/>
                    <a:pt x="651064" y="715818"/>
                  </a:cubicBezTo>
                  <a:cubicBezTo>
                    <a:pt x="418211" y="857032"/>
                    <a:pt x="279770" y="1108028"/>
                    <a:pt x="328999" y="1299510"/>
                  </a:cubicBezTo>
                  <a:lnTo>
                    <a:pt x="330039" y="1303324"/>
                  </a:lnTo>
                  <a:lnTo>
                    <a:pt x="326803" y="1305519"/>
                  </a:lnTo>
                  <a:cubicBezTo>
                    <a:pt x="180504" y="1406172"/>
                    <a:pt x="89328" y="1548542"/>
                    <a:pt x="12249" y="1796648"/>
                  </a:cubicBezTo>
                  <a:cubicBezTo>
                    <a:pt x="112440" y="1995411"/>
                    <a:pt x="127578" y="2246176"/>
                    <a:pt x="143525" y="2511501"/>
                  </a:cubicBezTo>
                  <a:cubicBezTo>
                    <a:pt x="149072" y="2603718"/>
                    <a:pt x="154850" y="2699054"/>
                    <a:pt x="164326" y="2792196"/>
                  </a:cubicBezTo>
                  <a:cubicBezTo>
                    <a:pt x="197376" y="3113336"/>
                    <a:pt x="290517" y="3371728"/>
                    <a:pt x="441438" y="3560437"/>
                  </a:cubicBezTo>
                  <a:cubicBezTo>
                    <a:pt x="593284" y="3749839"/>
                    <a:pt x="832839" y="3894520"/>
                    <a:pt x="1115960" y="3968016"/>
                  </a:cubicBezTo>
                  <a:cubicBezTo>
                    <a:pt x="1432710" y="4050179"/>
                    <a:pt x="1706239" y="4121132"/>
                    <a:pt x="1811746" y="4083807"/>
                  </a:cubicBezTo>
                  <a:lnTo>
                    <a:pt x="1816253" y="4082189"/>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0" name="任意多边形: 形状 69">
              <a:extLst>
                <a:ext uri="{FF2B5EF4-FFF2-40B4-BE49-F238E27FC236}">
                  <a16:creationId xmlns:a16="http://schemas.microsoft.com/office/drawing/2014/main" id="{3A4BA5F3-7B35-9E69-F6D3-E4644A4FC77A}"/>
                </a:ext>
              </a:extLst>
            </p:cNvPr>
            <p:cNvSpPr/>
            <p:nvPr/>
          </p:nvSpPr>
          <p:spPr>
            <a:xfrm>
              <a:off x="8982555" y="-2251005"/>
              <a:ext cx="5415247" cy="4967229"/>
            </a:xfrm>
            <a:custGeom>
              <a:avLst/>
              <a:gdLst>
                <a:gd name="connsiteX0" fmla="*/ 2967805 w 5415247"/>
                <a:gd name="connsiteY0" fmla="*/ 4967230 h 4967229"/>
                <a:gd name="connsiteX1" fmla="*/ 2358806 w 5415247"/>
                <a:gd name="connsiteY1" fmla="*/ 4821971 h 4967229"/>
                <a:gd name="connsiteX2" fmla="*/ 1809897 w 5415247"/>
                <a:gd name="connsiteY2" fmla="*/ 4254804 h 4967229"/>
                <a:gd name="connsiteX3" fmla="*/ 1748881 w 5415247"/>
                <a:gd name="connsiteY3" fmla="*/ 4093136 h 4967229"/>
                <a:gd name="connsiteX4" fmla="*/ 1699884 w 5415247"/>
                <a:gd name="connsiteY4" fmla="*/ 3959895 h 4967229"/>
                <a:gd name="connsiteX5" fmla="*/ 1230596 w 5415247"/>
                <a:gd name="connsiteY5" fmla="*/ 3857625 h 4967229"/>
                <a:gd name="connsiteX6" fmla="*/ 1030331 w 5415247"/>
                <a:gd name="connsiteY6" fmla="*/ 3800770 h 4967229"/>
                <a:gd name="connsiteX7" fmla="*/ 382272 w 5415247"/>
                <a:gd name="connsiteY7" fmla="*/ 3406018 h 4967229"/>
                <a:gd name="connsiteX8" fmla="*/ 122493 w 5415247"/>
                <a:gd name="connsiteY8" fmla="*/ 2663778 h 4967229"/>
                <a:gd name="connsiteX9" fmla="*/ 106777 w 5415247"/>
                <a:gd name="connsiteY9" fmla="*/ 2388167 h 4967229"/>
                <a:gd name="connsiteX10" fmla="*/ 924 w 5415247"/>
                <a:gd name="connsiteY10" fmla="*/ 1725086 h 4967229"/>
                <a:gd name="connsiteX11" fmla="*/ 0 w 5415247"/>
                <a:gd name="connsiteY11" fmla="*/ 1723006 h 4967229"/>
                <a:gd name="connsiteX12" fmla="*/ 809 w 5415247"/>
                <a:gd name="connsiteY12" fmla="*/ 1720926 h 4967229"/>
                <a:gd name="connsiteX13" fmla="*/ 378574 w 5415247"/>
                <a:gd name="connsiteY13" fmla="*/ 1241468 h 4967229"/>
                <a:gd name="connsiteX14" fmla="*/ 708728 w 5415247"/>
                <a:gd name="connsiteY14" fmla="*/ 699955 h 4967229"/>
                <a:gd name="connsiteX15" fmla="*/ 1510135 w 5415247"/>
                <a:gd name="connsiteY15" fmla="*/ 514713 h 4967229"/>
                <a:gd name="connsiteX16" fmla="*/ 1956889 w 5415247"/>
                <a:gd name="connsiteY16" fmla="*/ 396958 h 4967229"/>
                <a:gd name="connsiteX17" fmla="*/ 2757833 w 5415247"/>
                <a:gd name="connsiteY17" fmla="*/ 18500 h 4967229"/>
                <a:gd name="connsiteX18" fmla="*/ 3924524 w 5415247"/>
                <a:gd name="connsiteY18" fmla="*/ 361019 h 4967229"/>
                <a:gd name="connsiteX19" fmla="*/ 4532947 w 5415247"/>
                <a:gd name="connsiteY19" fmla="*/ 1508989 h 4967229"/>
                <a:gd name="connsiteX20" fmla="*/ 4589455 w 5415247"/>
                <a:gd name="connsiteY20" fmla="*/ 1897616 h 4967229"/>
                <a:gd name="connsiteX21" fmla="*/ 4792610 w 5415247"/>
                <a:gd name="connsiteY21" fmla="*/ 2766510 h 4967229"/>
                <a:gd name="connsiteX22" fmla="*/ 5173263 w 5415247"/>
                <a:gd name="connsiteY22" fmla="*/ 3322121 h 4967229"/>
                <a:gd name="connsiteX23" fmla="*/ 5313668 w 5415247"/>
                <a:gd name="connsiteY23" fmla="*/ 3500083 h 4967229"/>
                <a:gd name="connsiteX24" fmla="*/ 5295641 w 5415247"/>
                <a:gd name="connsiteY24" fmla="*/ 4166863 h 4967229"/>
                <a:gd name="connsiteX25" fmla="*/ 4720615 w 5415247"/>
                <a:gd name="connsiteY25" fmla="*/ 4447442 h 4967229"/>
                <a:gd name="connsiteX26" fmla="*/ 4632790 w 5415247"/>
                <a:gd name="connsiteY26" fmla="*/ 4459229 h 4967229"/>
                <a:gd name="connsiteX27" fmla="*/ 4261266 w 5415247"/>
                <a:gd name="connsiteY27" fmla="*/ 4552601 h 4967229"/>
                <a:gd name="connsiteX28" fmla="*/ 3290448 w 5415247"/>
                <a:gd name="connsiteY28" fmla="*/ 4932908 h 4967229"/>
                <a:gd name="connsiteX29" fmla="*/ 2967805 w 5415247"/>
                <a:gd name="connsiteY29" fmla="*/ 4967230 h 4967229"/>
                <a:gd name="connsiteX30" fmla="*/ 1706240 w 5415247"/>
                <a:gd name="connsiteY30" fmla="*/ 3948224 h 4967229"/>
                <a:gd name="connsiteX31" fmla="*/ 1707973 w 5415247"/>
                <a:gd name="connsiteY31" fmla="*/ 3951806 h 4967229"/>
                <a:gd name="connsiteX32" fmla="*/ 1759166 w 5415247"/>
                <a:gd name="connsiteY32" fmla="*/ 4089900 h 4967229"/>
                <a:gd name="connsiteX33" fmla="*/ 1819604 w 5415247"/>
                <a:gd name="connsiteY33" fmla="*/ 4250066 h 4967229"/>
                <a:gd name="connsiteX34" fmla="*/ 2364006 w 5415247"/>
                <a:gd name="connsiteY34" fmla="*/ 4812611 h 4967229"/>
                <a:gd name="connsiteX35" fmla="*/ 3288253 w 5415247"/>
                <a:gd name="connsiteY35" fmla="*/ 4922392 h 4967229"/>
                <a:gd name="connsiteX36" fmla="*/ 4256528 w 5415247"/>
                <a:gd name="connsiteY36" fmla="*/ 4542894 h 4967229"/>
                <a:gd name="connsiteX37" fmla="*/ 4631519 w 5415247"/>
                <a:gd name="connsiteY37" fmla="*/ 4448482 h 4967229"/>
                <a:gd name="connsiteX38" fmla="*/ 4718998 w 5415247"/>
                <a:gd name="connsiteY38" fmla="*/ 4436695 h 4967229"/>
                <a:gd name="connsiteX39" fmla="*/ 5287089 w 5415247"/>
                <a:gd name="connsiteY39" fmla="*/ 4160276 h 4967229"/>
                <a:gd name="connsiteX40" fmla="*/ 5305232 w 5415247"/>
                <a:gd name="connsiteY40" fmla="*/ 3506323 h 4967229"/>
                <a:gd name="connsiteX41" fmla="*/ 5165058 w 5415247"/>
                <a:gd name="connsiteY41" fmla="*/ 3328593 h 4967229"/>
                <a:gd name="connsiteX42" fmla="*/ 4783134 w 5415247"/>
                <a:gd name="connsiteY42" fmla="*/ 2770901 h 4967229"/>
                <a:gd name="connsiteX43" fmla="*/ 4579055 w 5415247"/>
                <a:gd name="connsiteY43" fmla="*/ 1898772 h 4967229"/>
                <a:gd name="connsiteX44" fmla="*/ 4522662 w 5415247"/>
                <a:gd name="connsiteY44" fmla="*/ 1510838 h 4967229"/>
                <a:gd name="connsiteX45" fmla="*/ 3917591 w 5415247"/>
                <a:gd name="connsiteY45" fmla="*/ 368877 h 4967229"/>
                <a:gd name="connsiteX46" fmla="*/ 2759798 w 5415247"/>
                <a:gd name="connsiteY46" fmla="*/ 29016 h 4967229"/>
                <a:gd name="connsiteX47" fmla="*/ 2758873 w 5415247"/>
                <a:gd name="connsiteY47" fmla="*/ 23700 h 4967229"/>
                <a:gd name="connsiteX48" fmla="*/ 2759798 w 5415247"/>
                <a:gd name="connsiteY48" fmla="*/ 29016 h 4967229"/>
                <a:gd name="connsiteX49" fmla="*/ 1963129 w 5415247"/>
                <a:gd name="connsiteY49" fmla="*/ 405740 h 4967229"/>
                <a:gd name="connsiteX50" fmla="*/ 1511059 w 5415247"/>
                <a:gd name="connsiteY50" fmla="*/ 525345 h 4967229"/>
                <a:gd name="connsiteX51" fmla="*/ 714275 w 5415247"/>
                <a:gd name="connsiteY51" fmla="*/ 709085 h 4967229"/>
                <a:gd name="connsiteX52" fmla="*/ 390014 w 5415247"/>
                <a:gd name="connsiteY52" fmla="*/ 1243086 h 4967229"/>
                <a:gd name="connsiteX53" fmla="*/ 390823 w 5415247"/>
                <a:gd name="connsiteY53" fmla="*/ 1247015 h 4967229"/>
                <a:gd name="connsiteX54" fmla="*/ 387241 w 5415247"/>
                <a:gd name="connsiteY54" fmla="*/ 1248864 h 4967229"/>
                <a:gd name="connsiteX55" fmla="*/ 11672 w 5415247"/>
                <a:gd name="connsiteY55" fmla="*/ 1722428 h 4967229"/>
                <a:gd name="connsiteX56" fmla="*/ 117524 w 5415247"/>
                <a:gd name="connsiteY56" fmla="*/ 2387590 h 4967229"/>
                <a:gd name="connsiteX57" fmla="*/ 133240 w 5415247"/>
                <a:gd name="connsiteY57" fmla="*/ 2662737 h 4967229"/>
                <a:gd name="connsiteX58" fmla="*/ 390708 w 5415247"/>
                <a:gd name="connsiteY58" fmla="*/ 3399200 h 4967229"/>
                <a:gd name="connsiteX59" fmla="*/ 1033220 w 5415247"/>
                <a:gd name="connsiteY59" fmla="*/ 3790369 h 4967229"/>
                <a:gd name="connsiteX60" fmla="*/ 1233600 w 5415247"/>
                <a:gd name="connsiteY60" fmla="*/ 3847225 h 4967229"/>
                <a:gd name="connsiteX61" fmla="*/ 1702311 w 5415247"/>
                <a:gd name="connsiteY61" fmla="*/ 3948686 h 4967229"/>
                <a:gd name="connsiteX62" fmla="*/ 1706240 w 5415247"/>
                <a:gd name="connsiteY62" fmla="*/ 3948224 h 496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415247" h="4967229">
                  <a:moveTo>
                    <a:pt x="2967805" y="4967230"/>
                  </a:moveTo>
                  <a:cubicBezTo>
                    <a:pt x="2746046" y="4967230"/>
                    <a:pt x="2534110" y="4917770"/>
                    <a:pt x="2358806" y="4821971"/>
                  </a:cubicBezTo>
                  <a:cubicBezTo>
                    <a:pt x="2024145" y="4639155"/>
                    <a:pt x="1863516" y="4364470"/>
                    <a:pt x="1809897" y="4254804"/>
                  </a:cubicBezTo>
                  <a:cubicBezTo>
                    <a:pt x="1781123" y="4195869"/>
                    <a:pt x="1764713" y="4143636"/>
                    <a:pt x="1748881" y="4093136"/>
                  </a:cubicBezTo>
                  <a:cubicBezTo>
                    <a:pt x="1734667" y="4047836"/>
                    <a:pt x="1721262" y="4005079"/>
                    <a:pt x="1699884" y="3959895"/>
                  </a:cubicBezTo>
                  <a:cubicBezTo>
                    <a:pt x="1619570" y="3969487"/>
                    <a:pt x="1455706" y="3922338"/>
                    <a:pt x="1230596" y="3857625"/>
                  </a:cubicBezTo>
                  <a:cubicBezTo>
                    <a:pt x="1166807" y="3839251"/>
                    <a:pt x="1100822" y="3820299"/>
                    <a:pt x="1030331" y="3800770"/>
                  </a:cubicBezTo>
                  <a:cubicBezTo>
                    <a:pt x="835613" y="3746803"/>
                    <a:pt x="565203" y="3634595"/>
                    <a:pt x="382272" y="3406018"/>
                  </a:cubicBezTo>
                  <a:cubicBezTo>
                    <a:pt x="236666" y="3223433"/>
                    <a:pt x="149303" y="2973709"/>
                    <a:pt x="122493" y="2663778"/>
                  </a:cubicBezTo>
                  <a:cubicBezTo>
                    <a:pt x="114520" y="2572023"/>
                    <a:pt x="110591" y="2478535"/>
                    <a:pt x="106777" y="2388167"/>
                  </a:cubicBezTo>
                  <a:cubicBezTo>
                    <a:pt x="96377" y="2141679"/>
                    <a:pt x="86554" y="1908710"/>
                    <a:pt x="924" y="1725086"/>
                  </a:cubicBezTo>
                  <a:lnTo>
                    <a:pt x="0" y="1723006"/>
                  </a:lnTo>
                  <a:lnTo>
                    <a:pt x="809" y="1720926"/>
                  </a:lnTo>
                  <a:cubicBezTo>
                    <a:pt x="94181" y="1477210"/>
                    <a:pt x="207314" y="1333569"/>
                    <a:pt x="378574" y="1241468"/>
                  </a:cubicBezTo>
                  <a:cubicBezTo>
                    <a:pt x="343906" y="1061542"/>
                    <a:pt x="485120" y="829498"/>
                    <a:pt x="708728" y="699955"/>
                  </a:cubicBezTo>
                  <a:cubicBezTo>
                    <a:pt x="933838" y="569604"/>
                    <a:pt x="1226898" y="533896"/>
                    <a:pt x="1510135" y="514713"/>
                  </a:cubicBezTo>
                  <a:cubicBezTo>
                    <a:pt x="1660362" y="504544"/>
                    <a:pt x="1815559" y="494143"/>
                    <a:pt x="1956889" y="396958"/>
                  </a:cubicBezTo>
                  <a:cubicBezTo>
                    <a:pt x="2176106" y="246152"/>
                    <a:pt x="2465236" y="66919"/>
                    <a:pt x="2757833" y="18500"/>
                  </a:cubicBezTo>
                  <a:cubicBezTo>
                    <a:pt x="3175813" y="-50836"/>
                    <a:pt x="3612051" y="77204"/>
                    <a:pt x="3924524" y="361019"/>
                  </a:cubicBezTo>
                  <a:cubicBezTo>
                    <a:pt x="4231451" y="639518"/>
                    <a:pt x="4447432" y="1047212"/>
                    <a:pt x="4532947" y="1508989"/>
                  </a:cubicBezTo>
                  <a:cubicBezTo>
                    <a:pt x="4556636" y="1637029"/>
                    <a:pt x="4573277" y="1769461"/>
                    <a:pt x="4589455" y="1897616"/>
                  </a:cubicBezTo>
                  <a:cubicBezTo>
                    <a:pt x="4626665" y="2193103"/>
                    <a:pt x="4665031" y="2498758"/>
                    <a:pt x="4792610" y="2766510"/>
                  </a:cubicBezTo>
                  <a:cubicBezTo>
                    <a:pt x="4888524" y="2967931"/>
                    <a:pt x="5033205" y="3147973"/>
                    <a:pt x="5173263" y="3322121"/>
                  </a:cubicBezTo>
                  <a:cubicBezTo>
                    <a:pt x="5222491" y="3383368"/>
                    <a:pt x="5268947" y="3441148"/>
                    <a:pt x="5313668" y="3500083"/>
                  </a:cubicBezTo>
                  <a:cubicBezTo>
                    <a:pt x="5479034" y="3718145"/>
                    <a:pt x="5420215" y="3998608"/>
                    <a:pt x="5295641" y="4166863"/>
                  </a:cubicBezTo>
                  <a:cubicBezTo>
                    <a:pt x="5186437" y="4314317"/>
                    <a:pt x="5003737" y="4403529"/>
                    <a:pt x="4720615" y="4447442"/>
                  </a:cubicBezTo>
                  <a:cubicBezTo>
                    <a:pt x="4692419" y="4451833"/>
                    <a:pt x="4663414" y="4455416"/>
                    <a:pt x="4632790" y="4459229"/>
                  </a:cubicBezTo>
                  <a:cubicBezTo>
                    <a:pt x="4518964" y="4473443"/>
                    <a:pt x="4389999" y="4489622"/>
                    <a:pt x="4261266" y="4552601"/>
                  </a:cubicBezTo>
                  <a:cubicBezTo>
                    <a:pt x="3967975" y="4696242"/>
                    <a:pt x="3635510" y="4859066"/>
                    <a:pt x="3290448" y="4932908"/>
                  </a:cubicBezTo>
                  <a:cubicBezTo>
                    <a:pt x="3182631" y="4955905"/>
                    <a:pt x="3074120" y="4967230"/>
                    <a:pt x="2967805" y="4967230"/>
                  </a:cubicBezTo>
                  <a:close/>
                  <a:moveTo>
                    <a:pt x="1706240" y="3948224"/>
                  </a:moveTo>
                  <a:lnTo>
                    <a:pt x="1707973" y="3951806"/>
                  </a:lnTo>
                  <a:cubicBezTo>
                    <a:pt x="1730623" y="3998955"/>
                    <a:pt x="1744490" y="4043098"/>
                    <a:pt x="1759166" y="4089900"/>
                  </a:cubicBezTo>
                  <a:cubicBezTo>
                    <a:pt x="1774882" y="4140053"/>
                    <a:pt x="1791176" y="4191824"/>
                    <a:pt x="1819604" y="4250066"/>
                  </a:cubicBezTo>
                  <a:cubicBezTo>
                    <a:pt x="1872761" y="4358808"/>
                    <a:pt x="2032118" y="4631182"/>
                    <a:pt x="2364006" y="4812611"/>
                  </a:cubicBezTo>
                  <a:cubicBezTo>
                    <a:pt x="2621126" y="4953131"/>
                    <a:pt x="2957983" y="4993115"/>
                    <a:pt x="3288253" y="4922392"/>
                  </a:cubicBezTo>
                  <a:cubicBezTo>
                    <a:pt x="3631927" y="4848781"/>
                    <a:pt x="3963815" y="4686304"/>
                    <a:pt x="4256528" y="4542894"/>
                  </a:cubicBezTo>
                  <a:cubicBezTo>
                    <a:pt x="4386879" y="4479106"/>
                    <a:pt x="4516769" y="4462812"/>
                    <a:pt x="4631519" y="4448482"/>
                  </a:cubicBezTo>
                  <a:cubicBezTo>
                    <a:pt x="4662027" y="4444669"/>
                    <a:pt x="4690916" y="4441086"/>
                    <a:pt x="4718998" y="4436695"/>
                  </a:cubicBezTo>
                  <a:cubicBezTo>
                    <a:pt x="4999115" y="4393244"/>
                    <a:pt x="5179619" y="4305419"/>
                    <a:pt x="5287089" y="4160276"/>
                  </a:cubicBezTo>
                  <a:cubicBezTo>
                    <a:pt x="5409352" y="3995141"/>
                    <a:pt x="5467247" y="3719994"/>
                    <a:pt x="5305232" y="3506323"/>
                  </a:cubicBezTo>
                  <a:cubicBezTo>
                    <a:pt x="5260627" y="3447503"/>
                    <a:pt x="5214171" y="3389724"/>
                    <a:pt x="5165058" y="3328593"/>
                  </a:cubicBezTo>
                  <a:cubicBezTo>
                    <a:pt x="5024769" y="3153982"/>
                    <a:pt x="4879626" y="2973478"/>
                    <a:pt x="4783134" y="2770901"/>
                  </a:cubicBezTo>
                  <a:cubicBezTo>
                    <a:pt x="4654862" y="2501647"/>
                    <a:pt x="4616381" y="2195183"/>
                    <a:pt x="4579055" y="1898772"/>
                  </a:cubicBezTo>
                  <a:cubicBezTo>
                    <a:pt x="4562992" y="1770847"/>
                    <a:pt x="4546352" y="1638531"/>
                    <a:pt x="4522662" y="1510838"/>
                  </a:cubicBezTo>
                  <a:cubicBezTo>
                    <a:pt x="4437610" y="1051373"/>
                    <a:pt x="4222669" y="645873"/>
                    <a:pt x="3917591" y="368877"/>
                  </a:cubicBezTo>
                  <a:cubicBezTo>
                    <a:pt x="3607428" y="87373"/>
                    <a:pt x="3174542" y="-39743"/>
                    <a:pt x="2759798" y="29016"/>
                  </a:cubicBezTo>
                  <a:lnTo>
                    <a:pt x="2758873" y="23700"/>
                  </a:lnTo>
                  <a:lnTo>
                    <a:pt x="2759798" y="29016"/>
                  </a:lnTo>
                  <a:cubicBezTo>
                    <a:pt x="2469281" y="77204"/>
                    <a:pt x="2181421" y="255628"/>
                    <a:pt x="1963129" y="405740"/>
                  </a:cubicBezTo>
                  <a:cubicBezTo>
                    <a:pt x="1819488" y="504544"/>
                    <a:pt x="1662674" y="515060"/>
                    <a:pt x="1511059" y="525345"/>
                  </a:cubicBezTo>
                  <a:cubicBezTo>
                    <a:pt x="1229093" y="544412"/>
                    <a:pt x="937421" y="579773"/>
                    <a:pt x="714275" y="709085"/>
                  </a:cubicBezTo>
                  <a:cubicBezTo>
                    <a:pt x="492862" y="837356"/>
                    <a:pt x="353497" y="1066973"/>
                    <a:pt x="390014" y="1243086"/>
                  </a:cubicBezTo>
                  <a:lnTo>
                    <a:pt x="390823" y="1247015"/>
                  </a:lnTo>
                  <a:lnTo>
                    <a:pt x="387241" y="1248864"/>
                  </a:lnTo>
                  <a:cubicBezTo>
                    <a:pt x="216906" y="1339347"/>
                    <a:pt x="104582" y="1481024"/>
                    <a:pt x="11672" y="1722428"/>
                  </a:cubicBezTo>
                  <a:cubicBezTo>
                    <a:pt x="97301" y="1907786"/>
                    <a:pt x="107124" y="2140870"/>
                    <a:pt x="117524" y="2387590"/>
                  </a:cubicBezTo>
                  <a:cubicBezTo>
                    <a:pt x="121338" y="2477842"/>
                    <a:pt x="125267" y="2571214"/>
                    <a:pt x="133240" y="2662737"/>
                  </a:cubicBezTo>
                  <a:cubicBezTo>
                    <a:pt x="159819" y="2970473"/>
                    <a:pt x="246489" y="3218233"/>
                    <a:pt x="390708" y="3399200"/>
                  </a:cubicBezTo>
                  <a:cubicBezTo>
                    <a:pt x="571790" y="3625581"/>
                    <a:pt x="840004" y="3736865"/>
                    <a:pt x="1033220" y="3790369"/>
                  </a:cubicBezTo>
                  <a:cubicBezTo>
                    <a:pt x="1103711" y="3809899"/>
                    <a:pt x="1169696" y="3828851"/>
                    <a:pt x="1233600" y="3847225"/>
                  </a:cubicBezTo>
                  <a:cubicBezTo>
                    <a:pt x="1452702" y="3910205"/>
                    <a:pt x="1625695" y="3960011"/>
                    <a:pt x="1702311" y="3948686"/>
                  </a:cubicBezTo>
                  <a:lnTo>
                    <a:pt x="1706240" y="3948224"/>
                  </a:ln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1" name="任意多边形: 形状 70">
              <a:extLst>
                <a:ext uri="{FF2B5EF4-FFF2-40B4-BE49-F238E27FC236}">
                  <a16:creationId xmlns:a16="http://schemas.microsoft.com/office/drawing/2014/main" id="{C1FB8AB8-B1BC-DF37-8437-C7174E75DB60}"/>
                </a:ext>
              </a:extLst>
            </p:cNvPr>
            <p:cNvSpPr/>
            <p:nvPr/>
          </p:nvSpPr>
          <p:spPr>
            <a:xfrm>
              <a:off x="9007631" y="-2228123"/>
              <a:ext cx="5346536" cy="4920311"/>
            </a:xfrm>
            <a:custGeom>
              <a:avLst/>
              <a:gdLst>
                <a:gd name="connsiteX0" fmla="*/ 2861144 w 5346536"/>
                <a:gd name="connsiteY0" fmla="*/ 4920312 h 4920311"/>
                <a:gd name="connsiteX1" fmla="*/ 2245095 w 5346536"/>
                <a:gd name="connsiteY1" fmla="*/ 4767657 h 4920311"/>
                <a:gd name="connsiteX2" fmla="*/ 1693990 w 5346536"/>
                <a:gd name="connsiteY2" fmla="*/ 4159929 h 4920311"/>
                <a:gd name="connsiteX3" fmla="*/ 1635979 w 5346536"/>
                <a:gd name="connsiteY3" fmla="*/ 3977344 h 4920311"/>
                <a:gd name="connsiteX4" fmla="*/ 1589062 w 5346536"/>
                <a:gd name="connsiteY4" fmla="*/ 3824805 h 4920311"/>
                <a:gd name="connsiteX5" fmla="*/ 1311256 w 5346536"/>
                <a:gd name="connsiteY5" fmla="*/ 3742180 h 4920311"/>
                <a:gd name="connsiteX6" fmla="*/ 947705 w 5346536"/>
                <a:gd name="connsiteY6" fmla="*/ 3623616 h 4920311"/>
                <a:gd name="connsiteX7" fmla="*/ 332119 w 5346536"/>
                <a:gd name="connsiteY7" fmla="*/ 3245504 h 4920311"/>
                <a:gd name="connsiteX8" fmla="*/ 91986 w 5346536"/>
                <a:gd name="connsiteY8" fmla="*/ 2535159 h 4920311"/>
                <a:gd name="connsiteX9" fmla="*/ 81816 w 5346536"/>
                <a:gd name="connsiteY9" fmla="*/ 2263940 h 4920311"/>
                <a:gd name="connsiteX10" fmla="*/ 809 w 5346536"/>
                <a:gd name="connsiteY10" fmla="*/ 1651358 h 4920311"/>
                <a:gd name="connsiteX11" fmla="*/ 0 w 5346536"/>
                <a:gd name="connsiteY11" fmla="*/ 1649278 h 4920311"/>
                <a:gd name="connsiteX12" fmla="*/ 924 w 5346536"/>
                <a:gd name="connsiteY12" fmla="*/ 1647313 h 4920311"/>
                <a:gd name="connsiteX13" fmla="*/ 440167 w 5346536"/>
                <a:gd name="connsiteY13" fmla="*/ 1185421 h 4920311"/>
                <a:gd name="connsiteX14" fmla="*/ 772170 w 5346536"/>
                <a:gd name="connsiteY14" fmla="*/ 694639 h 4920311"/>
                <a:gd name="connsiteX15" fmla="*/ 1534634 w 5346536"/>
                <a:gd name="connsiteY15" fmla="*/ 517255 h 4920311"/>
                <a:gd name="connsiteX16" fmla="*/ 1958853 w 5346536"/>
                <a:gd name="connsiteY16" fmla="*/ 387134 h 4920311"/>
                <a:gd name="connsiteX17" fmla="*/ 2761647 w 5346536"/>
                <a:gd name="connsiteY17" fmla="*/ 12952 h 4920311"/>
                <a:gd name="connsiteX18" fmla="*/ 2761647 w 5346536"/>
                <a:gd name="connsiteY18" fmla="*/ 12952 h 4920311"/>
                <a:gd name="connsiteX19" fmla="*/ 3892977 w 5346536"/>
                <a:gd name="connsiteY19" fmla="*/ 370956 h 4920311"/>
                <a:gd name="connsiteX20" fmla="*/ 4474704 w 5346536"/>
                <a:gd name="connsiteY20" fmla="*/ 1496739 h 4920311"/>
                <a:gd name="connsiteX21" fmla="*/ 4528671 w 5346536"/>
                <a:gd name="connsiteY21" fmla="*/ 1877162 h 4920311"/>
                <a:gd name="connsiteX22" fmla="*/ 4735870 w 5346536"/>
                <a:gd name="connsiteY22" fmla="*/ 2756571 h 4920311"/>
                <a:gd name="connsiteX23" fmla="*/ 5084513 w 5346536"/>
                <a:gd name="connsiteY23" fmla="*/ 3263185 h 4920311"/>
                <a:gd name="connsiteX24" fmla="*/ 5249532 w 5346536"/>
                <a:gd name="connsiteY24" fmla="*/ 3475931 h 4920311"/>
                <a:gd name="connsiteX25" fmla="*/ 5207122 w 5346536"/>
                <a:gd name="connsiteY25" fmla="*/ 4163280 h 4920311"/>
                <a:gd name="connsiteX26" fmla="*/ 4595118 w 5346536"/>
                <a:gd name="connsiteY26" fmla="*/ 4428721 h 4920311"/>
                <a:gd name="connsiteX27" fmla="*/ 4129527 w 5346536"/>
                <a:gd name="connsiteY27" fmla="*/ 4514119 h 4920311"/>
                <a:gd name="connsiteX28" fmla="*/ 4022981 w 5346536"/>
                <a:gd name="connsiteY28" fmla="*/ 4563810 h 4920311"/>
                <a:gd name="connsiteX29" fmla="*/ 3195920 w 5346536"/>
                <a:gd name="connsiteY29" fmla="*/ 4882177 h 4920311"/>
                <a:gd name="connsiteX30" fmla="*/ 2861144 w 5346536"/>
                <a:gd name="connsiteY30" fmla="*/ 4920312 h 4920311"/>
                <a:gd name="connsiteX31" fmla="*/ 11094 w 5346536"/>
                <a:gd name="connsiteY31" fmla="*/ 1649393 h 4920311"/>
                <a:gd name="connsiteX32" fmla="*/ 91986 w 5346536"/>
                <a:gd name="connsiteY32" fmla="*/ 2263709 h 4920311"/>
                <a:gd name="connsiteX33" fmla="*/ 102155 w 5346536"/>
                <a:gd name="connsiteY33" fmla="*/ 2534465 h 4920311"/>
                <a:gd name="connsiteX34" fmla="*/ 340092 w 5346536"/>
                <a:gd name="connsiteY34" fmla="*/ 3239264 h 4920311"/>
                <a:gd name="connsiteX35" fmla="*/ 950594 w 5346536"/>
                <a:gd name="connsiteY35" fmla="*/ 3614025 h 4920311"/>
                <a:gd name="connsiteX36" fmla="*/ 1314608 w 5346536"/>
                <a:gd name="connsiteY36" fmla="*/ 3732704 h 4920311"/>
                <a:gd name="connsiteX37" fmla="*/ 1592991 w 5346536"/>
                <a:gd name="connsiteY37" fmla="*/ 3815098 h 4920311"/>
                <a:gd name="connsiteX38" fmla="*/ 1595996 w 5346536"/>
                <a:gd name="connsiteY38" fmla="*/ 3815329 h 4920311"/>
                <a:gd name="connsiteX39" fmla="*/ 1597151 w 5346536"/>
                <a:gd name="connsiteY39" fmla="*/ 3818218 h 4920311"/>
                <a:gd name="connsiteX40" fmla="*/ 1645686 w 5346536"/>
                <a:gd name="connsiteY40" fmla="*/ 3974917 h 4920311"/>
                <a:gd name="connsiteX41" fmla="*/ 1703119 w 5346536"/>
                <a:gd name="connsiteY41" fmla="*/ 4156000 h 4920311"/>
                <a:gd name="connsiteX42" fmla="*/ 2249948 w 5346536"/>
                <a:gd name="connsiteY42" fmla="*/ 4758875 h 4920311"/>
                <a:gd name="connsiteX43" fmla="*/ 3193725 w 5346536"/>
                <a:gd name="connsiteY43" fmla="*/ 4872354 h 4920311"/>
                <a:gd name="connsiteX44" fmla="*/ 4018706 w 5346536"/>
                <a:gd name="connsiteY44" fmla="*/ 4554681 h 4920311"/>
                <a:gd name="connsiteX45" fmla="*/ 4125252 w 5346536"/>
                <a:gd name="connsiteY45" fmla="*/ 4504990 h 4920311"/>
                <a:gd name="connsiteX46" fmla="*/ 4596274 w 5346536"/>
                <a:gd name="connsiteY46" fmla="*/ 4418782 h 4920311"/>
                <a:gd name="connsiteX47" fmla="*/ 5199149 w 5346536"/>
                <a:gd name="connsiteY47" fmla="*/ 4157040 h 4920311"/>
                <a:gd name="connsiteX48" fmla="*/ 5241328 w 5346536"/>
                <a:gd name="connsiteY48" fmla="*/ 3481940 h 4920311"/>
                <a:gd name="connsiteX49" fmla="*/ 5076540 w 5346536"/>
                <a:gd name="connsiteY49" fmla="*/ 3269541 h 4920311"/>
                <a:gd name="connsiteX50" fmla="*/ 4726740 w 5346536"/>
                <a:gd name="connsiteY50" fmla="*/ 2761078 h 4920311"/>
                <a:gd name="connsiteX51" fmla="*/ 4518617 w 5346536"/>
                <a:gd name="connsiteY51" fmla="*/ 1878433 h 4920311"/>
                <a:gd name="connsiteX52" fmla="*/ 4464767 w 5346536"/>
                <a:gd name="connsiteY52" fmla="*/ 1498588 h 4920311"/>
                <a:gd name="connsiteX53" fmla="*/ 3886043 w 5346536"/>
                <a:gd name="connsiteY53" fmla="*/ 378352 h 4920311"/>
                <a:gd name="connsiteX54" fmla="*/ 2763034 w 5346536"/>
                <a:gd name="connsiteY54" fmla="*/ 23006 h 4920311"/>
                <a:gd name="connsiteX55" fmla="*/ 2762340 w 5346536"/>
                <a:gd name="connsiteY55" fmla="*/ 18037 h 4920311"/>
                <a:gd name="connsiteX56" fmla="*/ 2763034 w 5346536"/>
                <a:gd name="connsiteY56" fmla="*/ 23006 h 4920311"/>
                <a:gd name="connsiteX57" fmla="*/ 1964747 w 5346536"/>
                <a:gd name="connsiteY57" fmla="*/ 395339 h 4920311"/>
                <a:gd name="connsiteX58" fmla="*/ 1535558 w 5346536"/>
                <a:gd name="connsiteY58" fmla="*/ 527308 h 4920311"/>
                <a:gd name="connsiteX59" fmla="*/ 776908 w 5346536"/>
                <a:gd name="connsiteY59" fmla="*/ 703537 h 4920311"/>
                <a:gd name="connsiteX60" fmla="*/ 450567 w 5346536"/>
                <a:gd name="connsiteY60" fmla="*/ 1187964 h 4920311"/>
                <a:gd name="connsiteX61" fmla="*/ 451145 w 5346536"/>
                <a:gd name="connsiteY61" fmla="*/ 1191892 h 4920311"/>
                <a:gd name="connsiteX62" fmla="*/ 447447 w 5346536"/>
                <a:gd name="connsiteY62" fmla="*/ 1193395 h 4920311"/>
                <a:gd name="connsiteX63" fmla="*/ 11094 w 5346536"/>
                <a:gd name="connsiteY63" fmla="*/ 1649393 h 4920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346536" h="4920311">
                  <a:moveTo>
                    <a:pt x="2861144" y="4920312"/>
                  </a:moveTo>
                  <a:cubicBezTo>
                    <a:pt x="2636958" y="4920312"/>
                    <a:pt x="2422710" y="4868310"/>
                    <a:pt x="2245095" y="4767657"/>
                  </a:cubicBezTo>
                  <a:cubicBezTo>
                    <a:pt x="1898069" y="4570859"/>
                    <a:pt x="1744028" y="4277106"/>
                    <a:pt x="1693990" y="4159929"/>
                  </a:cubicBezTo>
                  <a:cubicBezTo>
                    <a:pt x="1666025" y="4094637"/>
                    <a:pt x="1650771" y="4035009"/>
                    <a:pt x="1635979" y="3977344"/>
                  </a:cubicBezTo>
                  <a:cubicBezTo>
                    <a:pt x="1622690" y="3925343"/>
                    <a:pt x="1610094" y="3876230"/>
                    <a:pt x="1589062" y="3824805"/>
                  </a:cubicBezTo>
                  <a:cubicBezTo>
                    <a:pt x="1535327" y="3819374"/>
                    <a:pt x="1441030" y="3786902"/>
                    <a:pt x="1311256" y="3742180"/>
                  </a:cubicBezTo>
                  <a:cubicBezTo>
                    <a:pt x="1210719" y="3707512"/>
                    <a:pt x="1085684" y="3664408"/>
                    <a:pt x="947705" y="3623616"/>
                  </a:cubicBezTo>
                  <a:cubicBezTo>
                    <a:pt x="760152" y="3568147"/>
                    <a:pt x="501183" y="3457441"/>
                    <a:pt x="332119" y="3245504"/>
                  </a:cubicBezTo>
                  <a:cubicBezTo>
                    <a:pt x="193100" y="3070547"/>
                    <a:pt x="112324" y="2831570"/>
                    <a:pt x="91986" y="2535159"/>
                  </a:cubicBezTo>
                  <a:cubicBezTo>
                    <a:pt x="85745" y="2444676"/>
                    <a:pt x="83781" y="2352806"/>
                    <a:pt x="81816" y="2263940"/>
                  </a:cubicBezTo>
                  <a:cubicBezTo>
                    <a:pt x="76847" y="2036403"/>
                    <a:pt x="72109" y="1821462"/>
                    <a:pt x="809" y="1651358"/>
                  </a:cubicBezTo>
                  <a:lnTo>
                    <a:pt x="0" y="1649278"/>
                  </a:lnTo>
                  <a:lnTo>
                    <a:pt x="924" y="1647313"/>
                  </a:lnTo>
                  <a:cubicBezTo>
                    <a:pt x="110360" y="1408105"/>
                    <a:pt x="246027" y="1265504"/>
                    <a:pt x="440167" y="1185421"/>
                  </a:cubicBezTo>
                  <a:cubicBezTo>
                    <a:pt x="418211" y="1018784"/>
                    <a:pt x="557114" y="812972"/>
                    <a:pt x="772170" y="694639"/>
                  </a:cubicBezTo>
                  <a:cubicBezTo>
                    <a:pt x="1000632" y="568910"/>
                    <a:pt x="1309292" y="539096"/>
                    <a:pt x="1534634" y="517255"/>
                  </a:cubicBezTo>
                  <a:cubicBezTo>
                    <a:pt x="1689484" y="502232"/>
                    <a:pt x="1828271" y="482125"/>
                    <a:pt x="1958853" y="387134"/>
                  </a:cubicBezTo>
                  <a:cubicBezTo>
                    <a:pt x="2259078" y="168958"/>
                    <a:pt x="2521629" y="46464"/>
                    <a:pt x="2761647" y="12952"/>
                  </a:cubicBezTo>
                  <a:lnTo>
                    <a:pt x="2761647" y="12952"/>
                  </a:lnTo>
                  <a:cubicBezTo>
                    <a:pt x="3169804" y="-44134"/>
                    <a:pt x="3592752" y="89684"/>
                    <a:pt x="3892977" y="370956"/>
                  </a:cubicBezTo>
                  <a:cubicBezTo>
                    <a:pt x="4186730" y="646219"/>
                    <a:pt x="4393351" y="1046056"/>
                    <a:pt x="4474704" y="1496739"/>
                  </a:cubicBezTo>
                  <a:cubicBezTo>
                    <a:pt x="4497354" y="1622006"/>
                    <a:pt x="4513186" y="1751779"/>
                    <a:pt x="4528671" y="1877162"/>
                  </a:cubicBezTo>
                  <a:cubicBezTo>
                    <a:pt x="4565419" y="2176808"/>
                    <a:pt x="4603554" y="2486739"/>
                    <a:pt x="4735870" y="2756571"/>
                  </a:cubicBezTo>
                  <a:cubicBezTo>
                    <a:pt x="4825429" y="2939271"/>
                    <a:pt x="4957166" y="3103944"/>
                    <a:pt x="5084513" y="3263185"/>
                  </a:cubicBezTo>
                  <a:cubicBezTo>
                    <a:pt x="5142871" y="3336219"/>
                    <a:pt x="5197993" y="3405092"/>
                    <a:pt x="5249532" y="3475931"/>
                  </a:cubicBezTo>
                  <a:cubicBezTo>
                    <a:pt x="5416748" y="3705663"/>
                    <a:pt x="5344754" y="3993292"/>
                    <a:pt x="5207122" y="4163280"/>
                  </a:cubicBezTo>
                  <a:cubicBezTo>
                    <a:pt x="5055046" y="4351065"/>
                    <a:pt x="4814912" y="4455299"/>
                    <a:pt x="4595118" y="4428721"/>
                  </a:cubicBezTo>
                  <a:cubicBezTo>
                    <a:pt x="4451362" y="4411387"/>
                    <a:pt x="4285996" y="4441663"/>
                    <a:pt x="4129527" y="4514119"/>
                  </a:cubicBezTo>
                  <a:cubicBezTo>
                    <a:pt x="4094282" y="4530413"/>
                    <a:pt x="4058805" y="4547054"/>
                    <a:pt x="4022981" y="4563810"/>
                  </a:cubicBezTo>
                  <a:cubicBezTo>
                    <a:pt x="3757194" y="4688152"/>
                    <a:pt x="3482277" y="4816770"/>
                    <a:pt x="3195920" y="4882177"/>
                  </a:cubicBezTo>
                  <a:cubicBezTo>
                    <a:pt x="3084058" y="4907716"/>
                    <a:pt x="2971388" y="4920312"/>
                    <a:pt x="2861144" y="4920312"/>
                  </a:cubicBezTo>
                  <a:close/>
                  <a:moveTo>
                    <a:pt x="11094" y="1649393"/>
                  </a:moveTo>
                  <a:cubicBezTo>
                    <a:pt x="82279" y="1820884"/>
                    <a:pt x="87017" y="2036056"/>
                    <a:pt x="91986" y="2263709"/>
                  </a:cubicBezTo>
                  <a:cubicBezTo>
                    <a:pt x="93950" y="2352459"/>
                    <a:pt x="95915" y="2444213"/>
                    <a:pt x="102155" y="2534465"/>
                  </a:cubicBezTo>
                  <a:cubicBezTo>
                    <a:pt x="122262" y="2828796"/>
                    <a:pt x="202345" y="3065809"/>
                    <a:pt x="340092" y="3239264"/>
                  </a:cubicBezTo>
                  <a:cubicBezTo>
                    <a:pt x="507423" y="3449236"/>
                    <a:pt x="764428" y="3558902"/>
                    <a:pt x="950594" y="3614025"/>
                  </a:cubicBezTo>
                  <a:cubicBezTo>
                    <a:pt x="1088804" y="3654933"/>
                    <a:pt x="1213955" y="3698036"/>
                    <a:pt x="1314608" y="3732704"/>
                  </a:cubicBezTo>
                  <a:cubicBezTo>
                    <a:pt x="1446115" y="3778004"/>
                    <a:pt x="1541105" y="3810707"/>
                    <a:pt x="1592991" y="3815098"/>
                  </a:cubicBezTo>
                  <a:lnTo>
                    <a:pt x="1595996" y="3815329"/>
                  </a:lnTo>
                  <a:lnTo>
                    <a:pt x="1597151" y="3818218"/>
                  </a:lnTo>
                  <a:cubicBezTo>
                    <a:pt x="1619108" y="3871376"/>
                    <a:pt x="1631935" y="3921645"/>
                    <a:pt x="1645686" y="3974917"/>
                  </a:cubicBezTo>
                  <a:cubicBezTo>
                    <a:pt x="1660363" y="4032235"/>
                    <a:pt x="1675501" y="4091402"/>
                    <a:pt x="1703119" y="4156000"/>
                  </a:cubicBezTo>
                  <a:cubicBezTo>
                    <a:pt x="1752810" y="4272253"/>
                    <a:pt x="1905580" y="4563694"/>
                    <a:pt x="2249948" y="4758875"/>
                  </a:cubicBezTo>
                  <a:cubicBezTo>
                    <a:pt x="2512847" y="4907947"/>
                    <a:pt x="2856753" y="4949317"/>
                    <a:pt x="3193725" y="4872354"/>
                  </a:cubicBezTo>
                  <a:cubicBezTo>
                    <a:pt x="3479042" y="4807179"/>
                    <a:pt x="3753381" y="4678792"/>
                    <a:pt x="4018706" y="4554681"/>
                  </a:cubicBezTo>
                  <a:cubicBezTo>
                    <a:pt x="4054529" y="4537925"/>
                    <a:pt x="4090006" y="4521284"/>
                    <a:pt x="4125252" y="4504990"/>
                  </a:cubicBezTo>
                  <a:cubicBezTo>
                    <a:pt x="4283453" y="4431725"/>
                    <a:pt x="4450668" y="4401102"/>
                    <a:pt x="4596274" y="4418782"/>
                  </a:cubicBezTo>
                  <a:cubicBezTo>
                    <a:pt x="4812601" y="4445015"/>
                    <a:pt x="5049268" y="4342166"/>
                    <a:pt x="5199149" y="4157040"/>
                  </a:cubicBezTo>
                  <a:cubicBezTo>
                    <a:pt x="5334469" y="3989825"/>
                    <a:pt x="5405422" y="3707281"/>
                    <a:pt x="5241328" y="3481940"/>
                  </a:cubicBezTo>
                  <a:cubicBezTo>
                    <a:pt x="5189904" y="3411333"/>
                    <a:pt x="5134897" y="3342459"/>
                    <a:pt x="5076540" y="3269541"/>
                  </a:cubicBezTo>
                  <a:cubicBezTo>
                    <a:pt x="4948846" y="3109837"/>
                    <a:pt x="4816877" y="2944702"/>
                    <a:pt x="4726740" y="2761078"/>
                  </a:cubicBezTo>
                  <a:cubicBezTo>
                    <a:pt x="4593615" y="2489744"/>
                    <a:pt x="4555481" y="2179004"/>
                    <a:pt x="4518617" y="1878433"/>
                  </a:cubicBezTo>
                  <a:cubicBezTo>
                    <a:pt x="4503248" y="1753166"/>
                    <a:pt x="4487301" y="1623624"/>
                    <a:pt x="4464767" y="1498588"/>
                  </a:cubicBezTo>
                  <a:cubicBezTo>
                    <a:pt x="4383759" y="1050101"/>
                    <a:pt x="4178294" y="652229"/>
                    <a:pt x="3886043" y="378352"/>
                  </a:cubicBezTo>
                  <a:cubicBezTo>
                    <a:pt x="3588015" y="99160"/>
                    <a:pt x="3168186" y="-33618"/>
                    <a:pt x="2763034" y="23006"/>
                  </a:cubicBezTo>
                  <a:lnTo>
                    <a:pt x="2762340" y="18037"/>
                  </a:lnTo>
                  <a:lnTo>
                    <a:pt x="2763034" y="23006"/>
                  </a:lnTo>
                  <a:cubicBezTo>
                    <a:pt x="2524634" y="56287"/>
                    <a:pt x="2263584" y="178202"/>
                    <a:pt x="1964747" y="395339"/>
                  </a:cubicBezTo>
                  <a:cubicBezTo>
                    <a:pt x="1832084" y="491832"/>
                    <a:pt x="1691910" y="512170"/>
                    <a:pt x="1535558" y="527308"/>
                  </a:cubicBezTo>
                  <a:cubicBezTo>
                    <a:pt x="1311025" y="549034"/>
                    <a:pt x="1003521" y="578848"/>
                    <a:pt x="776908" y="703537"/>
                  </a:cubicBezTo>
                  <a:cubicBezTo>
                    <a:pt x="567167" y="818981"/>
                    <a:pt x="426762" y="1027220"/>
                    <a:pt x="450567" y="1187964"/>
                  </a:cubicBezTo>
                  <a:lnTo>
                    <a:pt x="451145" y="1191892"/>
                  </a:lnTo>
                  <a:lnTo>
                    <a:pt x="447447" y="1193395"/>
                  </a:lnTo>
                  <a:cubicBezTo>
                    <a:pt x="254578" y="1271744"/>
                    <a:pt x="119951" y="1412496"/>
                    <a:pt x="11094" y="164939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2" name="任意多边形: 形状 71">
              <a:extLst>
                <a:ext uri="{FF2B5EF4-FFF2-40B4-BE49-F238E27FC236}">
                  <a16:creationId xmlns:a16="http://schemas.microsoft.com/office/drawing/2014/main" id="{F60F2AB8-24BC-E1AD-0F72-6D6BE49AF003}"/>
                </a:ext>
              </a:extLst>
            </p:cNvPr>
            <p:cNvSpPr/>
            <p:nvPr/>
          </p:nvSpPr>
          <p:spPr>
            <a:xfrm>
              <a:off x="9032823" y="-2206208"/>
              <a:ext cx="5276434" cy="4873436"/>
            </a:xfrm>
            <a:custGeom>
              <a:avLst/>
              <a:gdLst>
                <a:gd name="connsiteX0" fmla="*/ 2759220 w 5276434"/>
                <a:gd name="connsiteY0" fmla="*/ 4873436 h 4873436"/>
                <a:gd name="connsiteX1" fmla="*/ 2131269 w 5276434"/>
                <a:gd name="connsiteY1" fmla="*/ 4714195 h 4873436"/>
                <a:gd name="connsiteX2" fmla="*/ 1577853 w 5276434"/>
                <a:gd name="connsiteY2" fmla="*/ 4066020 h 4873436"/>
                <a:gd name="connsiteX3" fmla="*/ 1523077 w 5276434"/>
                <a:gd name="connsiteY3" fmla="*/ 3863097 h 4873436"/>
                <a:gd name="connsiteX4" fmla="*/ 1478240 w 5276434"/>
                <a:gd name="connsiteY4" fmla="*/ 3690682 h 4873436"/>
                <a:gd name="connsiteX5" fmla="*/ 1354591 w 5276434"/>
                <a:gd name="connsiteY5" fmla="*/ 3638449 h 4873436"/>
                <a:gd name="connsiteX6" fmla="*/ 864965 w 5276434"/>
                <a:gd name="connsiteY6" fmla="*/ 3447313 h 4873436"/>
                <a:gd name="connsiteX7" fmla="*/ 281850 w 5276434"/>
                <a:gd name="connsiteY7" fmla="*/ 3085843 h 4873436"/>
                <a:gd name="connsiteX8" fmla="*/ 61478 w 5276434"/>
                <a:gd name="connsiteY8" fmla="*/ 2407391 h 4873436"/>
                <a:gd name="connsiteX9" fmla="*/ 57318 w 5276434"/>
                <a:gd name="connsiteY9" fmla="*/ 2138946 h 4873436"/>
                <a:gd name="connsiteX10" fmla="*/ 693 w 5276434"/>
                <a:gd name="connsiteY10" fmla="*/ 1578366 h 4873436"/>
                <a:gd name="connsiteX11" fmla="*/ 0 w 5276434"/>
                <a:gd name="connsiteY11" fmla="*/ 1576401 h 4873436"/>
                <a:gd name="connsiteX12" fmla="*/ 1040 w 5276434"/>
                <a:gd name="connsiteY12" fmla="*/ 1574552 h 4873436"/>
                <a:gd name="connsiteX13" fmla="*/ 501876 w 5276434"/>
                <a:gd name="connsiteY13" fmla="*/ 1130341 h 4873436"/>
                <a:gd name="connsiteX14" fmla="*/ 835728 w 5276434"/>
                <a:gd name="connsiteY14" fmla="*/ 690289 h 4873436"/>
                <a:gd name="connsiteX15" fmla="*/ 1511753 w 5276434"/>
                <a:gd name="connsiteY15" fmla="*/ 526772 h 4873436"/>
                <a:gd name="connsiteX16" fmla="*/ 1559248 w 5276434"/>
                <a:gd name="connsiteY16" fmla="*/ 520648 h 4873436"/>
                <a:gd name="connsiteX17" fmla="*/ 1961049 w 5276434"/>
                <a:gd name="connsiteY17" fmla="*/ 378278 h 4873436"/>
                <a:gd name="connsiteX18" fmla="*/ 2765691 w 5276434"/>
                <a:gd name="connsiteY18" fmla="*/ 8371 h 4873436"/>
                <a:gd name="connsiteX19" fmla="*/ 3861544 w 5276434"/>
                <a:gd name="connsiteY19" fmla="*/ 381860 h 4873436"/>
                <a:gd name="connsiteX20" fmla="*/ 4416578 w 5276434"/>
                <a:gd name="connsiteY20" fmla="*/ 1485456 h 4873436"/>
                <a:gd name="connsiteX21" fmla="*/ 4468002 w 5276434"/>
                <a:gd name="connsiteY21" fmla="*/ 1857789 h 4873436"/>
                <a:gd name="connsiteX22" fmla="*/ 4679245 w 5276434"/>
                <a:gd name="connsiteY22" fmla="*/ 2747599 h 4873436"/>
                <a:gd name="connsiteX23" fmla="*/ 5000964 w 5276434"/>
                <a:gd name="connsiteY23" fmla="*/ 3211687 h 4873436"/>
                <a:gd name="connsiteX24" fmla="*/ 5185512 w 5276434"/>
                <a:gd name="connsiteY24" fmla="*/ 3452860 h 4873436"/>
                <a:gd name="connsiteX25" fmla="*/ 5118719 w 5276434"/>
                <a:gd name="connsiteY25" fmla="*/ 4160779 h 4873436"/>
                <a:gd name="connsiteX26" fmla="*/ 4471122 w 5276434"/>
                <a:gd name="connsiteY26" fmla="*/ 4411082 h 4873436"/>
                <a:gd name="connsiteX27" fmla="*/ 3997905 w 5276434"/>
                <a:gd name="connsiteY27" fmla="*/ 4476604 h 4873436"/>
                <a:gd name="connsiteX28" fmla="*/ 3803071 w 5276434"/>
                <a:gd name="connsiteY28" fmla="*/ 4564083 h 4873436"/>
                <a:gd name="connsiteX29" fmla="*/ 3101508 w 5276434"/>
                <a:gd name="connsiteY29" fmla="*/ 4832412 h 4873436"/>
                <a:gd name="connsiteX30" fmla="*/ 2759220 w 5276434"/>
                <a:gd name="connsiteY30" fmla="*/ 4873436 h 4873436"/>
                <a:gd name="connsiteX31" fmla="*/ 10285 w 5276434"/>
                <a:gd name="connsiteY31" fmla="*/ 1577210 h 4873436"/>
                <a:gd name="connsiteX32" fmla="*/ 66678 w 5276434"/>
                <a:gd name="connsiteY32" fmla="*/ 2138946 h 4873436"/>
                <a:gd name="connsiteX33" fmla="*/ 70838 w 5276434"/>
                <a:gd name="connsiteY33" fmla="*/ 2406929 h 4873436"/>
                <a:gd name="connsiteX34" fmla="*/ 289246 w 5276434"/>
                <a:gd name="connsiteY34" fmla="*/ 3079949 h 4873436"/>
                <a:gd name="connsiteX35" fmla="*/ 867738 w 5276434"/>
                <a:gd name="connsiteY35" fmla="*/ 3438300 h 4873436"/>
                <a:gd name="connsiteX36" fmla="*/ 1358405 w 5276434"/>
                <a:gd name="connsiteY36" fmla="*/ 3629782 h 4873436"/>
                <a:gd name="connsiteX37" fmla="*/ 1483440 w 5276434"/>
                <a:gd name="connsiteY37" fmla="*/ 3682478 h 4873436"/>
                <a:gd name="connsiteX38" fmla="*/ 1485521 w 5276434"/>
                <a:gd name="connsiteY38" fmla="*/ 3683171 h 4873436"/>
                <a:gd name="connsiteX39" fmla="*/ 1486329 w 5276434"/>
                <a:gd name="connsiteY39" fmla="*/ 3685251 h 4873436"/>
                <a:gd name="connsiteX40" fmla="*/ 1532322 w 5276434"/>
                <a:gd name="connsiteY40" fmla="*/ 3861017 h 4873436"/>
                <a:gd name="connsiteX41" fmla="*/ 1586635 w 5276434"/>
                <a:gd name="connsiteY41" fmla="*/ 4062553 h 4873436"/>
                <a:gd name="connsiteX42" fmla="*/ 2136007 w 5276434"/>
                <a:gd name="connsiteY42" fmla="*/ 4705990 h 4873436"/>
                <a:gd name="connsiteX43" fmla="*/ 3099197 w 5276434"/>
                <a:gd name="connsiteY43" fmla="*/ 4823283 h 4873436"/>
                <a:gd name="connsiteX44" fmla="*/ 3799142 w 5276434"/>
                <a:gd name="connsiteY44" fmla="*/ 4555531 h 4873436"/>
                <a:gd name="connsiteX45" fmla="*/ 3994091 w 5276434"/>
                <a:gd name="connsiteY45" fmla="*/ 4467937 h 4873436"/>
                <a:gd name="connsiteX46" fmla="*/ 4472509 w 5276434"/>
                <a:gd name="connsiteY46" fmla="*/ 4401721 h 4873436"/>
                <a:gd name="connsiteX47" fmla="*/ 5111670 w 5276434"/>
                <a:gd name="connsiteY47" fmla="*/ 4154539 h 4873436"/>
                <a:gd name="connsiteX48" fmla="*/ 5177770 w 5276434"/>
                <a:gd name="connsiteY48" fmla="*/ 3458176 h 4873436"/>
                <a:gd name="connsiteX49" fmla="*/ 4993568 w 5276434"/>
                <a:gd name="connsiteY49" fmla="*/ 3217465 h 4873436"/>
                <a:gd name="connsiteX50" fmla="*/ 4670810 w 5276434"/>
                <a:gd name="connsiteY50" fmla="*/ 2751759 h 4873436"/>
                <a:gd name="connsiteX51" fmla="*/ 4458642 w 5276434"/>
                <a:gd name="connsiteY51" fmla="*/ 1858829 h 4873436"/>
                <a:gd name="connsiteX52" fmla="*/ 4407218 w 5276434"/>
                <a:gd name="connsiteY52" fmla="*/ 1486958 h 4873436"/>
                <a:gd name="connsiteX53" fmla="*/ 3854842 w 5276434"/>
                <a:gd name="connsiteY53" fmla="*/ 388563 h 4873436"/>
                <a:gd name="connsiteX54" fmla="*/ 2766616 w 5276434"/>
                <a:gd name="connsiteY54" fmla="*/ 17616 h 4873436"/>
                <a:gd name="connsiteX55" fmla="*/ 2766038 w 5276434"/>
                <a:gd name="connsiteY55" fmla="*/ 12994 h 4873436"/>
                <a:gd name="connsiteX56" fmla="*/ 2766616 w 5276434"/>
                <a:gd name="connsiteY56" fmla="*/ 17616 h 4873436"/>
                <a:gd name="connsiteX57" fmla="*/ 1966711 w 5276434"/>
                <a:gd name="connsiteY57" fmla="*/ 385558 h 4873436"/>
                <a:gd name="connsiteX58" fmla="*/ 1560403 w 5276434"/>
                <a:gd name="connsiteY58" fmla="*/ 529892 h 4873436"/>
                <a:gd name="connsiteX59" fmla="*/ 1512908 w 5276434"/>
                <a:gd name="connsiteY59" fmla="*/ 536017 h 4873436"/>
                <a:gd name="connsiteX60" fmla="*/ 840004 w 5276434"/>
                <a:gd name="connsiteY60" fmla="*/ 698610 h 4873436"/>
                <a:gd name="connsiteX61" fmla="*/ 511467 w 5276434"/>
                <a:gd name="connsiteY61" fmla="*/ 1133345 h 4873436"/>
                <a:gd name="connsiteX62" fmla="*/ 511699 w 5276434"/>
                <a:gd name="connsiteY62" fmla="*/ 1137043 h 4873436"/>
                <a:gd name="connsiteX63" fmla="*/ 508116 w 5276434"/>
                <a:gd name="connsiteY63" fmla="*/ 1138199 h 4873436"/>
                <a:gd name="connsiteX64" fmla="*/ 10285 w 5276434"/>
                <a:gd name="connsiteY64" fmla="*/ 1577210 h 487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76434" h="4873436">
                  <a:moveTo>
                    <a:pt x="2759220" y="4873436"/>
                  </a:moveTo>
                  <a:cubicBezTo>
                    <a:pt x="2530643" y="4873436"/>
                    <a:pt x="2309577" y="4818892"/>
                    <a:pt x="2131269" y="4714195"/>
                  </a:cubicBezTo>
                  <a:cubicBezTo>
                    <a:pt x="1879117" y="4566163"/>
                    <a:pt x="1677465" y="4329843"/>
                    <a:pt x="1577853" y="4066020"/>
                  </a:cubicBezTo>
                  <a:cubicBezTo>
                    <a:pt x="1550927" y="3994604"/>
                    <a:pt x="1536713" y="3927811"/>
                    <a:pt x="1523077" y="3863097"/>
                  </a:cubicBezTo>
                  <a:cubicBezTo>
                    <a:pt x="1510597" y="3804277"/>
                    <a:pt x="1498810" y="3748578"/>
                    <a:pt x="1478240" y="3690682"/>
                  </a:cubicBezTo>
                  <a:cubicBezTo>
                    <a:pt x="1449581" y="3680629"/>
                    <a:pt x="1407518" y="3661908"/>
                    <a:pt x="1354591" y="3638449"/>
                  </a:cubicBezTo>
                  <a:cubicBezTo>
                    <a:pt x="1241689" y="3588296"/>
                    <a:pt x="1071239" y="3512605"/>
                    <a:pt x="864965" y="3447313"/>
                  </a:cubicBezTo>
                  <a:cubicBezTo>
                    <a:pt x="602644" y="3364342"/>
                    <a:pt x="406539" y="3242657"/>
                    <a:pt x="281850" y="3085843"/>
                  </a:cubicBezTo>
                  <a:cubicBezTo>
                    <a:pt x="149303" y="2918396"/>
                    <a:pt x="75114" y="2690166"/>
                    <a:pt x="61478" y="2407391"/>
                  </a:cubicBezTo>
                  <a:cubicBezTo>
                    <a:pt x="57087" y="2317717"/>
                    <a:pt x="57202" y="2226887"/>
                    <a:pt x="57318" y="2138946"/>
                  </a:cubicBezTo>
                  <a:cubicBezTo>
                    <a:pt x="57549" y="1930939"/>
                    <a:pt x="57780" y="1734487"/>
                    <a:pt x="693" y="1578366"/>
                  </a:cubicBezTo>
                  <a:lnTo>
                    <a:pt x="0" y="1576401"/>
                  </a:lnTo>
                  <a:lnTo>
                    <a:pt x="1040" y="1574552"/>
                  </a:lnTo>
                  <a:cubicBezTo>
                    <a:pt x="127000" y="1338464"/>
                    <a:pt x="286242" y="1197250"/>
                    <a:pt x="501876" y="1130341"/>
                  </a:cubicBezTo>
                  <a:cubicBezTo>
                    <a:pt x="493325" y="979882"/>
                    <a:pt x="632921" y="795449"/>
                    <a:pt x="835728" y="690289"/>
                  </a:cubicBezTo>
                  <a:cubicBezTo>
                    <a:pt x="1033682" y="587672"/>
                    <a:pt x="1287682" y="555315"/>
                    <a:pt x="1511753" y="526772"/>
                  </a:cubicBezTo>
                  <a:lnTo>
                    <a:pt x="1559248" y="520648"/>
                  </a:lnTo>
                  <a:cubicBezTo>
                    <a:pt x="1719991" y="499847"/>
                    <a:pt x="1843293" y="468761"/>
                    <a:pt x="1961049" y="378278"/>
                  </a:cubicBezTo>
                  <a:cubicBezTo>
                    <a:pt x="2154842" y="229206"/>
                    <a:pt x="2451715" y="44079"/>
                    <a:pt x="2765691" y="8371"/>
                  </a:cubicBezTo>
                  <a:cubicBezTo>
                    <a:pt x="3163795" y="-36813"/>
                    <a:pt x="3573454" y="102784"/>
                    <a:pt x="3861544" y="381860"/>
                  </a:cubicBezTo>
                  <a:cubicBezTo>
                    <a:pt x="4142239" y="653772"/>
                    <a:pt x="4339269" y="1045635"/>
                    <a:pt x="4416578" y="1485456"/>
                  </a:cubicBezTo>
                  <a:cubicBezTo>
                    <a:pt x="4438188" y="1608065"/>
                    <a:pt x="4453326" y="1735065"/>
                    <a:pt x="4468002" y="1857789"/>
                  </a:cubicBezTo>
                  <a:cubicBezTo>
                    <a:pt x="4504403" y="2161596"/>
                    <a:pt x="4541960" y="2475803"/>
                    <a:pt x="4679245" y="2747599"/>
                  </a:cubicBezTo>
                  <a:cubicBezTo>
                    <a:pt x="4763373" y="2914236"/>
                    <a:pt x="4884248" y="3065504"/>
                    <a:pt x="5000964" y="3211687"/>
                  </a:cubicBezTo>
                  <a:cubicBezTo>
                    <a:pt x="5066832" y="3294197"/>
                    <a:pt x="5129004" y="3372084"/>
                    <a:pt x="5185512" y="3452860"/>
                  </a:cubicBezTo>
                  <a:cubicBezTo>
                    <a:pt x="5346834" y="3683749"/>
                    <a:pt x="5274032" y="3983742"/>
                    <a:pt x="5118719" y="4160779"/>
                  </a:cubicBezTo>
                  <a:cubicBezTo>
                    <a:pt x="4955202" y="4347293"/>
                    <a:pt x="4701086" y="4445519"/>
                    <a:pt x="4471122" y="4411082"/>
                  </a:cubicBezTo>
                  <a:cubicBezTo>
                    <a:pt x="4316272" y="4387854"/>
                    <a:pt x="4148133" y="4411197"/>
                    <a:pt x="3997905" y="4476604"/>
                  </a:cubicBezTo>
                  <a:cubicBezTo>
                    <a:pt x="3933769" y="4504569"/>
                    <a:pt x="3867322" y="4534846"/>
                    <a:pt x="3803071" y="4564083"/>
                  </a:cubicBezTo>
                  <a:cubicBezTo>
                    <a:pt x="3576690" y="4667162"/>
                    <a:pt x="3342450" y="4773823"/>
                    <a:pt x="3101508" y="4832412"/>
                  </a:cubicBezTo>
                  <a:cubicBezTo>
                    <a:pt x="2988375" y="4859916"/>
                    <a:pt x="2872815" y="4873436"/>
                    <a:pt x="2759220" y="4873436"/>
                  </a:cubicBezTo>
                  <a:close/>
                  <a:moveTo>
                    <a:pt x="10285" y="1577210"/>
                  </a:moveTo>
                  <a:cubicBezTo>
                    <a:pt x="67140" y="1734487"/>
                    <a:pt x="66909" y="1931054"/>
                    <a:pt x="66678" y="2138946"/>
                  </a:cubicBezTo>
                  <a:cubicBezTo>
                    <a:pt x="66562" y="2226656"/>
                    <a:pt x="66447" y="2317370"/>
                    <a:pt x="70838" y="2406929"/>
                  </a:cubicBezTo>
                  <a:cubicBezTo>
                    <a:pt x="84474" y="2687624"/>
                    <a:pt x="157855" y="2914121"/>
                    <a:pt x="289246" y="3079949"/>
                  </a:cubicBezTo>
                  <a:cubicBezTo>
                    <a:pt x="412664" y="3235261"/>
                    <a:pt x="607267" y="3355906"/>
                    <a:pt x="867738" y="3438300"/>
                  </a:cubicBezTo>
                  <a:cubicBezTo>
                    <a:pt x="1074474" y="3503707"/>
                    <a:pt x="1245272" y="3579629"/>
                    <a:pt x="1358405" y="3629782"/>
                  </a:cubicBezTo>
                  <a:cubicBezTo>
                    <a:pt x="1412487" y="3653819"/>
                    <a:pt x="1455244" y="3672770"/>
                    <a:pt x="1483440" y="3682478"/>
                  </a:cubicBezTo>
                  <a:lnTo>
                    <a:pt x="1485521" y="3683171"/>
                  </a:lnTo>
                  <a:lnTo>
                    <a:pt x="1486329" y="3685251"/>
                  </a:lnTo>
                  <a:cubicBezTo>
                    <a:pt x="1507593" y="3744533"/>
                    <a:pt x="1519611" y="3801157"/>
                    <a:pt x="1532322" y="3861017"/>
                  </a:cubicBezTo>
                  <a:cubicBezTo>
                    <a:pt x="1545958" y="3925268"/>
                    <a:pt x="1560057" y="3991831"/>
                    <a:pt x="1586635" y="4062553"/>
                  </a:cubicBezTo>
                  <a:cubicBezTo>
                    <a:pt x="1685439" y="4324412"/>
                    <a:pt x="1885588" y="4558998"/>
                    <a:pt x="2136007" y="4705990"/>
                  </a:cubicBezTo>
                  <a:cubicBezTo>
                    <a:pt x="2401101" y="4861649"/>
                    <a:pt x="2761069" y="4905446"/>
                    <a:pt x="3099197" y="4823283"/>
                  </a:cubicBezTo>
                  <a:cubicBezTo>
                    <a:pt x="3339330" y="4764926"/>
                    <a:pt x="3573107" y="4658495"/>
                    <a:pt x="3799142" y="4555531"/>
                  </a:cubicBezTo>
                  <a:cubicBezTo>
                    <a:pt x="3863393" y="4526295"/>
                    <a:pt x="3929840" y="4496018"/>
                    <a:pt x="3994091" y="4467937"/>
                  </a:cubicBezTo>
                  <a:cubicBezTo>
                    <a:pt x="4145937" y="4401721"/>
                    <a:pt x="4315810" y="4378263"/>
                    <a:pt x="4472509" y="4401721"/>
                  </a:cubicBezTo>
                  <a:cubicBezTo>
                    <a:pt x="4699237" y="4435696"/>
                    <a:pt x="4950117" y="4338741"/>
                    <a:pt x="5111670" y="4154539"/>
                  </a:cubicBezTo>
                  <a:cubicBezTo>
                    <a:pt x="5264556" y="3980159"/>
                    <a:pt x="5336318" y="3685020"/>
                    <a:pt x="5177770" y="3458176"/>
                  </a:cubicBezTo>
                  <a:cubicBezTo>
                    <a:pt x="5121493" y="3377631"/>
                    <a:pt x="5059321" y="3299859"/>
                    <a:pt x="4993568" y="3217465"/>
                  </a:cubicBezTo>
                  <a:cubicBezTo>
                    <a:pt x="4876390" y="3070820"/>
                    <a:pt x="4755284" y="2919205"/>
                    <a:pt x="4670810" y="2751759"/>
                  </a:cubicBezTo>
                  <a:cubicBezTo>
                    <a:pt x="4532716" y="2478461"/>
                    <a:pt x="4495043" y="2163445"/>
                    <a:pt x="4458642" y="1858829"/>
                  </a:cubicBezTo>
                  <a:cubicBezTo>
                    <a:pt x="4443966" y="1736220"/>
                    <a:pt x="4428828" y="1609336"/>
                    <a:pt x="4407218" y="1486958"/>
                  </a:cubicBezTo>
                  <a:cubicBezTo>
                    <a:pt x="4330255" y="1049218"/>
                    <a:pt x="4134150" y="659088"/>
                    <a:pt x="3854842" y="388563"/>
                  </a:cubicBezTo>
                  <a:cubicBezTo>
                    <a:pt x="3568716" y="111451"/>
                    <a:pt x="3161946" y="-27221"/>
                    <a:pt x="2766616" y="17616"/>
                  </a:cubicBezTo>
                  <a:lnTo>
                    <a:pt x="2766038" y="12994"/>
                  </a:lnTo>
                  <a:lnTo>
                    <a:pt x="2766616" y="17616"/>
                  </a:lnTo>
                  <a:cubicBezTo>
                    <a:pt x="2454720" y="53093"/>
                    <a:pt x="2159465" y="237295"/>
                    <a:pt x="1966711" y="385558"/>
                  </a:cubicBezTo>
                  <a:cubicBezTo>
                    <a:pt x="1847338" y="477428"/>
                    <a:pt x="1722765" y="508860"/>
                    <a:pt x="1560403" y="529892"/>
                  </a:cubicBezTo>
                  <a:lnTo>
                    <a:pt x="1512908" y="536017"/>
                  </a:lnTo>
                  <a:cubicBezTo>
                    <a:pt x="1289647" y="564445"/>
                    <a:pt x="1036455" y="596686"/>
                    <a:pt x="840004" y="698610"/>
                  </a:cubicBezTo>
                  <a:cubicBezTo>
                    <a:pt x="638699" y="802960"/>
                    <a:pt x="500489" y="985775"/>
                    <a:pt x="511467" y="1133345"/>
                  </a:cubicBezTo>
                  <a:lnTo>
                    <a:pt x="511699" y="1137043"/>
                  </a:lnTo>
                  <a:lnTo>
                    <a:pt x="508116" y="1138199"/>
                  </a:lnTo>
                  <a:cubicBezTo>
                    <a:pt x="293753" y="1203721"/>
                    <a:pt x="135552" y="1343202"/>
                    <a:pt x="10285" y="1577210"/>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3" name="任意多边形: 形状 72">
              <a:extLst>
                <a:ext uri="{FF2B5EF4-FFF2-40B4-BE49-F238E27FC236}">
                  <a16:creationId xmlns:a16="http://schemas.microsoft.com/office/drawing/2014/main" id="{1EB0DEB7-F802-E96D-9175-80339F327958}"/>
                </a:ext>
              </a:extLst>
            </p:cNvPr>
            <p:cNvSpPr/>
            <p:nvPr/>
          </p:nvSpPr>
          <p:spPr>
            <a:xfrm>
              <a:off x="9057784" y="-2184934"/>
              <a:ext cx="5208329" cy="4828356"/>
            </a:xfrm>
            <a:custGeom>
              <a:avLst/>
              <a:gdLst>
                <a:gd name="connsiteX0" fmla="*/ 2653367 w 5208329"/>
                <a:gd name="connsiteY0" fmla="*/ 4828357 h 4828356"/>
                <a:gd name="connsiteX1" fmla="*/ 2017673 w 5208329"/>
                <a:gd name="connsiteY1" fmla="*/ 4661373 h 4828356"/>
                <a:gd name="connsiteX2" fmla="*/ 1462062 w 5208329"/>
                <a:gd name="connsiteY2" fmla="*/ 3972753 h 4828356"/>
                <a:gd name="connsiteX3" fmla="*/ 1410522 w 5208329"/>
                <a:gd name="connsiteY3" fmla="*/ 3749953 h 4828356"/>
                <a:gd name="connsiteX4" fmla="*/ 1367765 w 5208329"/>
                <a:gd name="connsiteY4" fmla="*/ 3557315 h 4828356"/>
                <a:gd name="connsiteX5" fmla="*/ 782339 w 5208329"/>
                <a:gd name="connsiteY5" fmla="*/ 3271652 h 4828356"/>
                <a:gd name="connsiteX6" fmla="*/ 231697 w 5208329"/>
                <a:gd name="connsiteY6" fmla="*/ 2926821 h 4828356"/>
                <a:gd name="connsiteX7" fmla="*/ 30970 w 5208329"/>
                <a:gd name="connsiteY7" fmla="*/ 2280380 h 4828356"/>
                <a:gd name="connsiteX8" fmla="*/ 33512 w 5208329"/>
                <a:gd name="connsiteY8" fmla="*/ 2012744 h 4828356"/>
                <a:gd name="connsiteX9" fmla="*/ 578 w 5208329"/>
                <a:gd name="connsiteY9" fmla="*/ 1506361 h 4828356"/>
                <a:gd name="connsiteX10" fmla="*/ 0 w 5208329"/>
                <a:gd name="connsiteY10" fmla="*/ 1504512 h 4828356"/>
                <a:gd name="connsiteX11" fmla="*/ 1040 w 5208329"/>
                <a:gd name="connsiteY11" fmla="*/ 1502894 h 4828356"/>
                <a:gd name="connsiteX12" fmla="*/ 563469 w 5208329"/>
                <a:gd name="connsiteY12" fmla="*/ 1076363 h 4828356"/>
                <a:gd name="connsiteX13" fmla="*/ 899055 w 5208329"/>
                <a:gd name="connsiteY13" fmla="*/ 686927 h 4828356"/>
                <a:gd name="connsiteX14" fmla="*/ 1475120 w 5208329"/>
                <a:gd name="connsiteY14" fmla="*/ 542131 h 4828356"/>
                <a:gd name="connsiteX15" fmla="*/ 1583746 w 5208329"/>
                <a:gd name="connsiteY15" fmla="*/ 525028 h 4828356"/>
                <a:gd name="connsiteX16" fmla="*/ 1963014 w 5208329"/>
                <a:gd name="connsiteY16" fmla="*/ 370293 h 4828356"/>
                <a:gd name="connsiteX17" fmla="*/ 2769389 w 5208329"/>
                <a:gd name="connsiteY17" fmla="*/ 4778 h 4828356"/>
                <a:gd name="connsiteX18" fmla="*/ 3829765 w 5208329"/>
                <a:gd name="connsiteY18" fmla="*/ 393752 h 4828356"/>
                <a:gd name="connsiteX19" fmla="*/ 4358220 w 5208329"/>
                <a:gd name="connsiteY19" fmla="*/ 1475044 h 4828356"/>
                <a:gd name="connsiteX20" fmla="*/ 4407218 w 5208329"/>
                <a:gd name="connsiteY20" fmla="*/ 1839520 h 4828356"/>
                <a:gd name="connsiteX21" fmla="*/ 4622505 w 5208329"/>
                <a:gd name="connsiteY21" fmla="*/ 2739499 h 4828356"/>
                <a:gd name="connsiteX22" fmla="*/ 4921343 w 5208329"/>
                <a:gd name="connsiteY22" fmla="*/ 3166261 h 4828356"/>
                <a:gd name="connsiteX23" fmla="*/ 5121377 w 5208329"/>
                <a:gd name="connsiteY23" fmla="*/ 3430662 h 4828356"/>
                <a:gd name="connsiteX24" fmla="*/ 5030315 w 5208329"/>
                <a:gd name="connsiteY24" fmla="*/ 4159150 h 4828356"/>
                <a:gd name="connsiteX25" fmla="*/ 4347127 w 5208329"/>
                <a:gd name="connsiteY25" fmla="*/ 4394314 h 4828356"/>
                <a:gd name="connsiteX26" fmla="*/ 3866282 w 5208329"/>
                <a:gd name="connsiteY26" fmla="*/ 4440076 h 4828356"/>
                <a:gd name="connsiteX27" fmla="*/ 3606966 w 5208329"/>
                <a:gd name="connsiteY27" fmla="*/ 4553094 h 4828356"/>
                <a:gd name="connsiteX28" fmla="*/ 3006980 w 5208329"/>
                <a:gd name="connsiteY28" fmla="*/ 4783635 h 4828356"/>
                <a:gd name="connsiteX29" fmla="*/ 2653367 w 5208329"/>
                <a:gd name="connsiteY29" fmla="*/ 4828357 h 4828356"/>
                <a:gd name="connsiteX30" fmla="*/ 9707 w 5208329"/>
                <a:gd name="connsiteY30" fmla="*/ 1505552 h 4828356"/>
                <a:gd name="connsiteX31" fmla="*/ 42410 w 5208329"/>
                <a:gd name="connsiteY31" fmla="*/ 2012859 h 4828356"/>
                <a:gd name="connsiteX32" fmla="*/ 39868 w 5208329"/>
                <a:gd name="connsiteY32" fmla="*/ 2280033 h 4828356"/>
                <a:gd name="connsiteX33" fmla="*/ 238746 w 5208329"/>
                <a:gd name="connsiteY33" fmla="*/ 2921275 h 4828356"/>
                <a:gd name="connsiteX34" fmla="*/ 785344 w 5208329"/>
                <a:gd name="connsiteY34" fmla="*/ 3263216 h 4828356"/>
                <a:gd name="connsiteX35" fmla="*/ 1374005 w 5208329"/>
                <a:gd name="connsiteY35" fmla="*/ 3550728 h 4828356"/>
                <a:gd name="connsiteX36" fmla="*/ 1375392 w 5208329"/>
                <a:gd name="connsiteY36" fmla="*/ 3551537 h 4828356"/>
                <a:gd name="connsiteX37" fmla="*/ 1375854 w 5208329"/>
                <a:gd name="connsiteY37" fmla="*/ 3553040 h 4828356"/>
                <a:gd name="connsiteX38" fmla="*/ 1419420 w 5208329"/>
                <a:gd name="connsiteY38" fmla="*/ 3748335 h 4828356"/>
                <a:gd name="connsiteX39" fmla="*/ 1470613 w 5208329"/>
                <a:gd name="connsiteY39" fmla="*/ 3969864 h 4828356"/>
                <a:gd name="connsiteX40" fmla="*/ 2022411 w 5208329"/>
                <a:gd name="connsiteY40" fmla="*/ 4653746 h 4828356"/>
                <a:gd name="connsiteX41" fmla="*/ 3005131 w 5208329"/>
                <a:gd name="connsiteY41" fmla="*/ 4774737 h 4828356"/>
                <a:gd name="connsiteX42" fmla="*/ 3603731 w 5208329"/>
                <a:gd name="connsiteY42" fmla="*/ 4544658 h 4828356"/>
                <a:gd name="connsiteX43" fmla="*/ 3863278 w 5208329"/>
                <a:gd name="connsiteY43" fmla="*/ 4431525 h 4828356"/>
                <a:gd name="connsiteX44" fmla="*/ 4348976 w 5208329"/>
                <a:gd name="connsiteY44" fmla="*/ 4385301 h 4828356"/>
                <a:gd name="connsiteX45" fmla="*/ 5024307 w 5208329"/>
                <a:gd name="connsiteY45" fmla="*/ 4152794 h 4828356"/>
                <a:gd name="connsiteX46" fmla="*/ 5114443 w 5208329"/>
                <a:gd name="connsiteY46" fmla="*/ 3435168 h 4828356"/>
                <a:gd name="connsiteX47" fmla="*/ 4914756 w 5208329"/>
                <a:gd name="connsiteY47" fmla="*/ 3171346 h 4828356"/>
                <a:gd name="connsiteX48" fmla="*/ 4614994 w 5208329"/>
                <a:gd name="connsiteY48" fmla="*/ 2743197 h 4828356"/>
                <a:gd name="connsiteX49" fmla="*/ 4398782 w 5208329"/>
                <a:gd name="connsiteY49" fmla="*/ 1840098 h 4828356"/>
                <a:gd name="connsiteX50" fmla="*/ 4349900 w 5208329"/>
                <a:gd name="connsiteY50" fmla="*/ 1476084 h 4828356"/>
                <a:gd name="connsiteX51" fmla="*/ 3823987 w 5208329"/>
                <a:gd name="connsiteY51" fmla="*/ 399414 h 4828356"/>
                <a:gd name="connsiteX52" fmla="*/ 2770660 w 5208329"/>
                <a:gd name="connsiteY52" fmla="*/ 12983 h 4828356"/>
                <a:gd name="connsiteX53" fmla="*/ 2770314 w 5208329"/>
                <a:gd name="connsiteY53" fmla="*/ 8591 h 4828356"/>
                <a:gd name="connsiteX54" fmla="*/ 2770660 w 5208329"/>
                <a:gd name="connsiteY54" fmla="*/ 12983 h 4828356"/>
                <a:gd name="connsiteX55" fmla="*/ 1969022 w 5208329"/>
                <a:gd name="connsiteY55" fmla="*/ 376649 h 4828356"/>
                <a:gd name="connsiteX56" fmla="*/ 1585595 w 5208329"/>
                <a:gd name="connsiteY56" fmla="*/ 533233 h 4828356"/>
                <a:gd name="connsiteX57" fmla="*/ 1476854 w 5208329"/>
                <a:gd name="connsiteY57" fmla="*/ 550335 h 4828356"/>
                <a:gd name="connsiteX58" fmla="*/ 903215 w 5208329"/>
                <a:gd name="connsiteY58" fmla="*/ 694323 h 4828356"/>
                <a:gd name="connsiteX59" fmla="*/ 572483 w 5208329"/>
                <a:gd name="connsiteY59" fmla="*/ 1079483 h 4828356"/>
                <a:gd name="connsiteX60" fmla="*/ 572367 w 5208329"/>
                <a:gd name="connsiteY60" fmla="*/ 1082950 h 4828356"/>
                <a:gd name="connsiteX61" fmla="*/ 569016 w 5208329"/>
                <a:gd name="connsiteY61" fmla="*/ 1083644 h 4828356"/>
                <a:gd name="connsiteX62" fmla="*/ 9707 w 5208329"/>
                <a:gd name="connsiteY62" fmla="*/ 1505552 h 482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208329" h="4828356">
                  <a:moveTo>
                    <a:pt x="2653367" y="4828357"/>
                  </a:moveTo>
                  <a:cubicBezTo>
                    <a:pt x="2422479" y="4828357"/>
                    <a:pt x="2198871" y="4771270"/>
                    <a:pt x="2017673" y="4661373"/>
                  </a:cubicBezTo>
                  <a:cubicBezTo>
                    <a:pt x="1758357" y="4504096"/>
                    <a:pt x="1555896" y="4253101"/>
                    <a:pt x="1462062" y="3972753"/>
                  </a:cubicBezTo>
                  <a:cubicBezTo>
                    <a:pt x="1436177" y="3895212"/>
                    <a:pt x="1423118" y="3821369"/>
                    <a:pt x="1410522" y="3749953"/>
                  </a:cubicBezTo>
                  <a:cubicBezTo>
                    <a:pt x="1398966" y="3684084"/>
                    <a:pt x="1387988" y="3621798"/>
                    <a:pt x="1367765" y="3557315"/>
                  </a:cubicBezTo>
                  <a:cubicBezTo>
                    <a:pt x="1287336" y="3505776"/>
                    <a:pt x="1077132" y="3371495"/>
                    <a:pt x="782339" y="3271652"/>
                  </a:cubicBezTo>
                  <a:cubicBezTo>
                    <a:pt x="526952" y="3185097"/>
                    <a:pt x="346910" y="3072311"/>
                    <a:pt x="231697" y="2926821"/>
                  </a:cubicBezTo>
                  <a:cubicBezTo>
                    <a:pt x="105506" y="2766771"/>
                    <a:pt x="38019" y="2549288"/>
                    <a:pt x="30970" y="2280380"/>
                  </a:cubicBezTo>
                  <a:cubicBezTo>
                    <a:pt x="28659" y="2190590"/>
                    <a:pt x="31086" y="2100223"/>
                    <a:pt x="33512" y="2012744"/>
                  </a:cubicBezTo>
                  <a:cubicBezTo>
                    <a:pt x="38712" y="1825075"/>
                    <a:pt x="43682" y="1647922"/>
                    <a:pt x="578" y="1506361"/>
                  </a:cubicBezTo>
                  <a:lnTo>
                    <a:pt x="0" y="1504512"/>
                  </a:lnTo>
                  <a:lnTo>
                    <a:pt x="1040" y="1502894"/>
                  </a:lnTo>
                  <a:cubicBezTo>
                    <a:pt x="143756" y="1269001"/>
                    <a:pt x="327727" y="1129405"/>
                    <a:pt x="563469" y="1076363"/>
                  </a:cubicBezTo>
                  <a:cubicBezTo>
                    <a:pt x="568323" y="942199"/>
                    <a:pt x="708728" y="779028"/>
                    <a:pt x="899055" y="686927"/>
                  </a:cubicBezTo>
                  <a:cubicBezTo>
                    <a:pt x="1069159" y="604648"/>
                    <a:pt x="1284909" y="571483"/>
                    <a:pt x="1475120" y="542131"/>
                  </a:cubicBezTo>
                  <a:cubicBezTo>
                    <a:pt x="1512215" y="536468"/>
                    <a:pt x="1548616" y="530806"/>
                    <a:pt x="1583746" y="525028"/>
                  </a:cubicBezTo>
                  <a:cubicBezTo>
                    <a:pt x="1707164" y="504689"/>
                    <a:pt x="1838555" y="471755"/>
                    <a:pt x="1963014" y="370293"/>
                  </a:cubicBezTo>
                  <a:cubicBezTo>
                    <a:pt x="2114628" y="246760"/>
                    <a:pt x="2420861" y="34939"/>
                    <a:pt x="2769389" y="4778"/>
                  </a:cubicBezTo>
                  <a:cubicBezTo>
                    <a:pt x="3157208" y="-28850"/>
                    <a:pt x="3553462" y="116524"/>
                    <a:pt x="3829765" y="393752"/>
                  </a:cubicBezTo>
                  <a:cubicBezTo>
                    <a:pt x="4097171" y="662082"/>
                    <a:pt x="4284840" y="1046087"/>
                    <a:pt x="4358220" y="1475044"/>
                  </a:cubicBezTo>
                  <a:cubicBezTo>
                    <a:pt x="4378790" y="1595111"/>
                    <a:pt x="4393235" y="1719338"/>
                    <a:pt x="4407218" y="1839520"/>
                  </a:cubicBezTo>
                  <a:cubicBezTo>
                    <a:pt x="4443041" y="2147486"/>
                    <a:pt x="4480136" y="2465854"/>
                    <a:pt x="4622505" y="2739499"/>
                  </a:cubicBezTo>
                  <a:cubicBezTo>
                    <a:pt x="4701895" y="2892153"/>
                    <a:pt x="4813526" y="3031518"/>
                    <a:pt x="4921343" y="3166261"/>
                  </a:cubicBezTo>
                  <a:cubicBezTo>
                    <a:pt x="4990332" y="3252353"/>
                    <a:pt x="5061517" y="3341334"/>
                    <a:pt x="5121377" y="3430662"/>
                  </a:cubicBezTo>
                  <a:cubicBezTo>
                    <a:pt x="5283854" y="3673222"/>
                    <a:pt x="5198570" y="3980726"/>
                    <a:pt x="5030315" y="4159150"/>
                  </a:cubicBezTo>
                  <a:cubicBezTo>
                    <a:pt x="4855821" y="4344277"/>
                    <a:pt x="4587606" y="4436494"/>
                    <a:pt x="4347127" y="4394314"/>
                  </a:cubicBezTo>
                  <a:cubicBezTo>
                    <a:pt x="4229602" y="4373629"/>
                    <a:pt x="4050716" y="4364847"/>
                    <a:pt x="3866282" y="4440076"/>
                  </a:cubicBezTo>
                  <a:cubicBezTo>
                    <a:pt x="3780884" y="4474859"/>
                    <a:pt x="3696410" y="4512879"/>
                    <a:pt x="3606966" y="4553094"/>
                  </a:cubicBezTo>
                  <a:cubicBezTo>
                    <a:pt x="3412710" y="4640341"/>
                    <a:pt x="3211867" y="4730709"/>
                    <a:pt x="3006980" y="4783635"/>
                  </a:cubicBezTo>
                  <a:cubicBezTo>
                    <a:pt x="2890380" y="4813565"/>
                    <a:pt x="2770891" y="4828357"/>
                    <a:pt x="2653367" y="4828357"/>
                  </a:cubicBezTo>
                  <a:close/>
                  <a:moveTo>
                    <a:pt x="9707" y="1505552"/>
                  </a:moveTo>
                  <a:cubicBezTo>
                    <a:pt x="52580" y="1648153"/>
                    <a:pt x="47611" y="1825306"/>
                    <a:pt x="42410" y="2012859"/>
                  </a:cubicBezTo>
                  <a:cubicBezTo>
                    <a:pt x="39984" y="2100223"/>
                    <a:pt x="37441" y="2190590"/>
                    <a:pt x="39868" y="2280033"/>
                  </a:cubicBezTo>
                  <a:cubicBezTo>
                    <a:pt x="46802" y="2546977"/>
                    <a:pt x="113711" y="2762842"/>
                    <a:pt x="238746" y="2921275"/>
                  </a:cubicBezTo>
                  <a:cubicBezTo>
                    <a:pt x="352804" y="3065377"/>
                    <a:pt x="531575" y="3177239"/>
                    <a:pt x="785344" y="3263216"/>
                  </a:cubicBezTo>
                  <a:cubicBezTo>
                    <a:pt x="1082795" y="3363984"/>
                    <a:pt x="1294385" y="3499651"/>
                    <a:pt x="1374005" y="3550728"/>
                  </a:cubicBezTo>
                  <a:lnTo>
                    <a:pt x="1375392" y="3551537"/>
                  </a:lnTo>
                  <a:lnTo>
                    <a:pt x="1375854" y="3553040"/>
                  </a:lnTo>
                  <a:cubicBezTo>
                    <a:pt x="1396539" y="3618677"/>
                    <a:pt x="1407633" y="3681658"/>
                    <a:pt x="1419420" y="3748335"/>
                  </a:cubicBezTo>
                  <a:cubicBezTo>
                    <a:pt x="1431901" y="3819520"/>
                    <a:pt x="1444843" y="3893016"/>
                    <a:pt x="1470613" y="3969864"/>
                  </a:cubicBezTo>
                  <a:cubicBezTo>
                    <a:pt x="1563754" y="4248247"/>
                    <a:pt x="1764828" y="4497509"/>
                    <a:pt x="2022411" y="4653746"/>
                  </a:cubicBezTo>
                  <a:cubicBezTo>
                    <a:pt x="2293861" y="4818419"/>
                    <a:pt x="2661225" y="4863718"/>
                    <a:pt x="3005131" y="4774737"/>
                  </a:cubicBezTo>
                  <a:cubicBezTo>
                    <a:pt x="3209325" y="4721926"/>
                    <a:pt x="3409821" y="4631905"/>
                    <a:pt x="3603731" y="4544658"/>
                  </a:cubicBezTo>
                  <a:cubicBezTo>
                    <a:pt x="3689360" y="4506176"/>
                    <a:pt x="3777879" y="4466424"/>
                    <a:pt x="3863278" y="4431525"/>
                  </a:cubicBezTo>
                  <a:cubicBezTo>
                    <a:pt x="4049676" y="4355486"/>
                    <a:pt x="4230180" y="4364384"/>
                    <a:pt x="4348976" y="4385301"/>
                  </a:cubicBezTo>
                  <a:cubicBezTo>
                    <a:pt x="4586682" y="4427018"/>
                    <a:pt x="4851776" y="4335841"/>
                    <a:pt x="5024307" y="4152794"/>
                  </a:cubicBezTo>
                  <a:cubicBezTo>
                    <a:pt x="5190250" y="3976913"/>
                    <a:pt x="5274493" y="3673915"/>
                    <a:pt x="5114443" y="3435168"/>
                  </a:cubicBezTo>
                  <a:cubicBezTo>
                    <a:pt x="5054814" y="3346188"/>
                    <a:pt x="4986750" y="3261251"/>
                    <a:pt x="4914756" y="3171346"/>
                  </a:cubicBezTo>
                  <a:cubicBezTo>
                    <a:pt x="4806592" y="3036256"/>
                    <a:pt x="4694730" y="2896660"/>
                    <a:pt x="4614994" y="2743197"/>
                  </a:cubicBezTo>
                  <a:cubicBezTo>
                    <a:pt x="4471931" y="2468049"/>
                    <a:pt x="4434721" y="2148873"/>
                    <a:pt x="4398782" y="1840098"/>
                  </a:cubicBezTo>
                  <a:cubicBezTo>
                    <a:pt x="4384799" y="1720031"/>
                    <a:pt x="4370354" y="1595920"/>
                    <a:pt x="4349900" y="1476084"/>
                  </a:cubicBezTo>
                  <a:cubicBezTo>
                    <a:pt x="4276866" y="1048860"/>
                    <a:pt x="4090121" y="666473"/>
                    <a:pt x="3823987" y="399414"/>
                  </a:cubicBezTo>
                  <a:cubicBezTo>
                    <a:pt x="3549533" y="123920"/>
                    <a:pt x="3155590" y="-20530"/>
                    <a:pt x="2770660" y="12983"/>
                  </a:cubicBezTo>
                  <a:lnTo>
                    <a:pt x="2770314" y="8591"/>
                  </a:lnTo>
                  <a:lnTo>
                    <a:pt x="2770660" y="12983"/>
                  </a:lnTo>
                  <a:cubicBezTo>
                    <a:pt x="2424444" y="43028"/>
                    <a:pt x="2119828" y="253694"/>
                    <a:pt x="1969022" y="376649"/>
                  </a:cubicBezTo>
                  <a:cubicBezTo>
                    <a:pt x="1842947" y="479497"/>
                    <a:pt x="1710169" y="512663"/>
                    <a:pt x="1585595" y="533233"/>
                  </a:cubicBezTo>
                  <a:cubicBezTo>
                    <a:pt x="1550465" y="539011"/>
                    <a:pt x="1514064" y="544673"/>
                    <a:pt x="1476854" y="550335"/>
                  </a:cubicBezTo>
                  <a:cubicBezTo>
                    <a:pt x="1287220" y="579456"/>
                    <a:pt x="1072163" y="612622"/>
                    <a:pt x="903215" y="694323"/>
                  </a:cubicBezTo>
                  <a:cubicBezTo>
                    <a:pt x="714044" y="785846"/>
                    <a:pt x="574910" y="947861"/>
                    <a:pt x="572483" y="1079483"/>
                  </a:cubicBezTo>
                  <a:lnTo>
                    <a:pt x="572367" y="1082950"/>
                  </a:lnTo>
                  <a:lnTo>
                    <a:pt x="569016" y="1083644"/>
                  </a:lnTo>
                  <a:cubicBezTo>
                    <a:pt x="334661" y="1135761"/>
                    <a:pt x="151730" y="1273739"/>
                    <a:pt x="9707" y="1505552"/>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4" name="任意多边形: 形状 73">
              <a:extLst>
                <a:ext uri="{FF2B5EF4-FFF2-40B4-BE49-F238E27FC236}">
                  <a16:creationId xmlns:a16="http://schemas.microsoft.com/office/drawing/2014/main" id="{2A0D34C2-FB70-6249-769A-F8D2E54ADBDE}"/>
                </a:ext>
              </a:extLst>
            </p:cNvPr>
            <p:cNvSpPr/>
            <p:nvPr/>
          </p:nvSpPr>
          <p:spPr>
            <a:xfrm>
              <a:off x="9083323" y="-2165374"/>
              <a:ext cx="5139653" cy="4785337"/>
            </a:xfrm>
            <a:custGeom>
              <a:avLst/>
              <a:gdLst>
                <a:gd name="connsiteX0" fmla="*/ 2547168 w 5139653"/>
                <a:gd name="connsiteY0" fmla="*/ 4785338 h 4785337"/>
                <a:gd name="connsiteX1" fmla="*/ 1903616 w 5139653"/>
                <a:gd name="connsiteY1" fmla="*/ 4610380 h 4785337"/>
                <a:gd name="connsiteX2" fmla="*/ 1345809 w 5139653"/>
                <a:gd name="connsiteY2" fmla="*/ 3881314 h 4785337"/>
                <a:gd name="connsiteX3" fmla="*/ 1297620 w 5139653"/>
                <a:gd name="connsiteY3" fmla="*/ 3638870 h 4785337"/>
                <a:gd name="connsiteX4" fmla="*/ 1257059 w 5139653"/>
                <a:gd name="connsiteY4" fmla="*/ 3425893 h 4785337"/>
                <a:gd name="connsiteX5" fmla="*/ 699483 w 5139653"/>
                <a:gd name="connsiteY5" fmla="*/ 3097704 h 4785337"/>
                <a:gd name="connsiteX6" fmla="*/ 181313 w 5139653"/>
                <a:gd name="connsiteY6" fmla="*/ 2769514 h 4785337"/>
                <a:gd name="connsiteX7" fmla="*/ 347 w 5139653"/>
                <a:gd name="connsiteY7" fmla="*/ 2154967 h 4785337"/>
                <a:gd name="connsiteX8" fmla="*/ 10863 w 5139653"/>
                <a:gd name="connsiteY8" fmla="*/ 1885366 h 4785337"/>
                <a:gd name="connsiteX9" fmla="*/ 462 w 5139653"/>
                <a:gd name="connsiteY9" fmla="*/ 1435723 h 4785337"/>
                <a:gd name="connsiteX10" fmla="*/ 0 w 5139653"/>
                <a:gd name="connsiteY10" fmla="*/ 1433990 h 4785337"/>
                <a:gd name="connsiteX11" fmla="*/ 1040 w 5139653"/>
                <a:gd name="connsiteY11" fmla="*/ 1432488 h 4785337"/>
                <a:gd name="connsiteX12" fmla="*/ 625178 w 5139653"/>
                <a:gd name="connsiteY12" fmla="*/ 1023753 h 4785337"/>
                <a:gd name="connsiteX13" fmla="*/ 962497 w 5139653"/>
                <a:gd name="connsiteY13" fmla="*/ 684701 h 4785337"/>
                <a:gd name="connsiteX14" fmla="*/ 1446924 w 5139653"/>
                <a:gd name="connsiteY14" fmla="*/ 560474 h 4785337"/>
                <a:gd name="connsiteX15" fmla="*/ 1608245 w 5139653"/>
                <a:gd name="connsiteY15" fmla="*/ 530544 h 4785337"/>
                <a:gd name="connsiteX16" fmla="*/ 1965093 w 5139653"/>
                <a:gd name="connsiteY16" fmla="*/ 363445 h 4785337"/>
                <a:gd name="connsiteX17" fmla="*/ 2773203 w 5139653"/>
                <a:gd name="connsiteY17" fmla="*/ 2205 h 4785337"/>
                <a:gd name="connsiteX18" fmla="*/ 3798102 w 5139653"/>
                <a:gd name="connsiteY18" fmla="*/ 406664 h 4785337"/>
                <a:gd name="connsiteX19" fmla="*/ 4299863 w 5139653"/>
                <a:gd name="connsiteY19" fmla="*/ 1465769 h 4785337"/>
                <a:gd name="connsiteX20" fmla="*/ 4346433 w 5139653"/>
                <a:gd name="connsiteY20" fmla="*/ 1822386 h 4785337"/>
                <a:gd name="connsiteX21" fmla="*/ 4565766 w 5139653"/>
                <a:gd name="connsiteY21" fmla="*/ 2732535 h 4785337"/>
                <a:gd name="connsiteX22" fmla="*/ 4844843 w 5139653"/>
                <a:gd name="connsiteY22" fmla="*/ 3126015 h 4785337"/>
                <a:gd name="connsiteX23" fmla="*/ 5057357 w 5139653"/>
                <a:gd name="connsiteY23" fmla="*/ 3409483 h 4785337"/>
                <a:gd name="connsiteX24" fmla="*/ 5128080 w 5139653"/>
                <a:gd name="connsiteY24" fmla="*/ 3810129 h 4785337"/>
                <a:gd name="connsiteX25" fmla="*/ 4941912 w 5139653"/>
                <a:gd name="connsiteY25" fmla="*/ 4158542 h 4785337"/>
                <a:gd name="connsiteX26" fmla="*/ 4223016 w 5139653"/>
                <a:gd name="connsiteY26" fmla="*/ 4378568 h 4785337"/>
                <a:gd name="connsiteX27" fmla="*/ 3734544 w 5139653"/>
                <a:gd name="connsiteY27" fmla="*/ 4404453 h 4785337"/>
                <a:gd name="connsiteX28" fmla="*/ 3428427 w 5139653"/>
                <a:gd name="connsiteY28" fmla="*/ 4534804 h 4785337"/>
                <a:gd name="connsiteX29" fmla="*/ 2912337 w 5139653"/>
                <a:gd name="connsiteY29" fmla="*/ 4735763 h 4785337"/>
                <a:gd name="connsiteX30" fmla="*/ 2547168 w 5139653"/>
                <a:gd name="connsiteY30" fmla="*/ 4785338 h 4785337"/>
                <a:gd name="connsiteX31" fmla="*/ 8551 w 5139653"/>
                <a:gd name="connsiteY31" fmla="*/ 1435608 h 4785337"/>
                <a:gd name="connsiteX32" fmla="*/ 18721 w 5139653"/>
                <a:gd name="connsiteY32" fmla="*/ 1885828 h 4785337"/>
                <a:gd name="connsiteX33" fmla="*/ 8205 w 5139653"/>
                <a:gd name="connsiteY33" fmla="*/ 2154967 h 4785337"/>
                <a:gd name="connsiteX34" fmla="*/ 187438 w 5139653"/>
                <a:gd name="connsiteY34" fmla="*/ 2764545 h 4785337"/>
                <a:gd name="connsiteX35" fmla="*/ 702025 w 5139653"/>
                <a:gd name="connsiteY35" fmla="*/ 3090077 h 4785337"/>
                <a:gd name="connsiteX36" fmla="*/ 1263299 w 5139653"/>
                <a:gd name="connsiteY36" fmla="*/ 3420924 h 4785337"/>
                <a:gd name="connsiteX37" fmla="*/ 1264108 w 5139653"/>
                <a:gd name="connsiteY37" fmla="*/ 3421733 h 4785337"/>
                <a:gd name="connsiteX38" fmla="*/ 1264455 w 5139653"/>
                <a:gd name="connsiteY38" fmla="*/ 3422773 h 4785337"/>
                <a:gd name="connsiteX39" fmla="*/ 1305594 w 5139653"/>
                <a:gd name="connsiteY39" fmla="*/ 3637830 h 4785337"/>
                <a:gd name="connsiteX40" fmla="*/ 1353551 w 5139653"/>
                <a:gd name="connsiteY40" fmla="*/ 3879118 h 4785337"/>
                <a:gd name="connsiteX41" fmla="*/ 1907891 w 5139653"/>
                <a:gd name="connsiteY41" fmla="*/ 4603563 h 4785337"/>
                <a:gd name="connsiteX42" fmla="*/ 2910141 w 5139653"/>
                <a:gd name="connsiteY42" fmla="*/ 4728367 h 4785337"/>
                <a:gd name="connsiteX43" fmla="*/ 3425075 w 5139653"/>
                <a:gd name="connsiteY43" fmla="*/ 4527871 h 4785337"/>
                <a:gd name="connsiteX44" fmla="*/ 3731655 w 5139653"/>
                <a:gd name="connsiteY44" fmla="*/ 4397404 h 4785337"/>
                <a:gd name="connsiteX45" fmla="*/ 4224633 w 5139653"/>
                <a:gd name="connsiteY45" fmla="*/ 4371056 h 4785337"/>
                <a:gd name="connsiteX46" fmla="*/ 4936134 w 5139653"/>
                <a:gd name="connsiteY46" fmla="*/ 4153226 h 4785337"/>
                <a:gd name="connsiteX47" fmla="*/ 5050423 w 5139653"/>
                <a:gd name="connsiteY47" fmla="*/ 3414337 h 4785337"/>
                <a:gd name="connsiteX48" fmla="*/ 4838371 w 5139653"/>
                <a:gd name="connsiteY48" fmla="*/ 3131562 h 4785337"/>
                <a:gd name="connsiteX49" fmla="*/ 4558485 w 5139653"/>
                <a:gd name="connsiteY49" fmla="*/ 2736810 h 4785337"/>
                <a:gd name="connsiteX50" fmla="*/ 4338229 w 5139653"/>
                <a:gd name="connsiteY50" fmla="*/ 1823657 h 4785337"/>
                <a:gd name="connsiteX51" fmla="*/ 4291773 w 5139653"/>
                <a:gd name="connsiteY51" fmla="*/ 1467387 h 4785337"/>
                <a:gd name="connsiteX52" fmla="*/ 3792209 w 5139653"/>
                <a:gd name="connsiteY52" fmla="*/ 412557 h 4785337"/>
                <a:gd name="connsiteX53" fmla="*/ 2773665 w 5139653"/>
                <a:gd name="connsiteY53" fmla="*/ 10525 h 4785337"/>
                <a:gd name="connsiteX54" fmla="*/ 2773434 w 5139653"/>
                <a:gd name="connsiteY54" fmla="*/ 6481 h 4785337"/>
                <a:gd name="connsiteX55" fmla="*/ 2773665 w 5139653"/>
                <a:gd name="connsiteY55" fmla="*/ 10525 h 4785337"/>
                <a:gd name="connsiteX56" fmla="*/ 1970294 w 5139653"/>
                <a:gd name="connsiteY56" fmla="*/ 369800 h 4785337"/>
                <a:gd name="connsiteX57" fmla="*/ 1609747 w 5139653"/>
                <a:gd name="connsiteY57" fmla="*/ 538749 h 4785337"/>
                <a:gd name="connsiteX58" fmla="*/ 1448195 w 5139653"/>
                <a:gd name="connsiteY58" fmla="*/ 568679 h 4785337"/>
                <a:gd name="connsiteX59" fmla="*/ 965617 w 5139653"/>
                <a:gd name="connsiteY59" fmla="*/ 692328 h 4785337"/>
                <a:gd name="connsiteX60" fmla="*/ 632574 w 5139653"/>
                <a:gd name="connsiteY60" fmla="*/ 1028029 h 4785337"/>
                <a:gd name="connsiteX61" fmla="*/ 632112 w 5139653"/>
                <a:gd name="connsiteY61" fmla="*/ 1031033 h 4785337"/>
                <a:gd name="connsiteX62" fmla="*/ 629107 w 5139653"/>
                <a:gd name="connsiteY62" fmla="*/ 1031495 h 4785337"/>
                <a:gd name="connsiteX63" fmla="*/ 8551 w 5139653"/>
                <a:gd name="connsiteY63" fmla="*/ 1435608 h 47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39653" h="4785337">
                  <a:moveTo>
                    <a:pt x="2547168" y="4785338"/>
                  </a:moveTo>
                  <a:cubicBezTo>
                    <a:pt x="2313968" y="4785338"/>
                    <a:pt x="2087818" y="4725594"/>
                    <a:pt x="1903616" y="4610380"/>
                  </a:cubicBezTo>
                  <a:cubicBezTo>
                    <a:pt x="1637597" y="4443975"/>
                    <a:pt x="1434328" y="4178302"/>
                    <a:pt x="1345809" y="3881314"/>
                  </a:cubicBezTo>
                  <a:cubicBezTo>
                    <a:pt x="1320964" y="3797764"/>
                    <a:pt x="1309061" y="3716988"/>
                    <a:pt x="1297620" y="3638870"/>
                  </a:cubicBezTo>
                  <a:cubicBezTo>
                    <a:pt x="1286873" y="3565951"/>
                    <a:pt x="1276820" y="3497078"/>
                    <a:pt x="1257059" y="3425893"/>
                  </a:cubicBezTo>
                  <a:cubicBezTo>
                    <a:pt x="1162647" y="3333561"/>
                    <a:pt x="960302" y="3192462"/>
                    <a:pt x="699483" y="3097704"/>
                  </a:cubicBezTo>
                  <a:cubicBezTo>
                    <a:pt x="530073" y="3036110"/>
                    <a:pt x="318136" y="2943200"/>
                    <a:pt x="181313" y="2769514"/>
                  </a:cubicBezTo>
                  <a:cubicBezTo>
                    <a:pt x="63096" y="2618940"/>
                    <a:pt x="462" y="2406425"/>
                    <a:pt x="347" y="2154967"/>
                  </a:cubicBezTo>
                  <a:cubicBezTo>
                    <a:pt x="231" y="2064253"/>
                    <a:pt x="5662" y="1973307"/>
                    <a:pt x="10863" y="1885366"/>
                  </a:cubicBezTo>
                  <a:cubicBezTo>
                    <a:pt x="20685" y="1719191"/>
                    <a:pt x="29930" y="1562146"/>
                    <a:pt x="462" y="1435723"/>
                  </a:cubicBezTo>
                  <a:lnTo>
                    <a:pt x="0" y="1433990"/>
                  </a:lnTo>
                  <a:lnTo>
                    <a:pt x="1040" y="1432488"/>
                  </a:lnTo>
                  <a:cubicBezTo>
                    <a:pt x="160859" y="1200328"/>
                    <a:pt x="370831" y="1062812"/>
                    <a:pt x="625178" y="1023753"/>
                  </a:cubicBezTo>
                  <a:cubicBezTo>
                    <a:pt x="643668" y="904264"/>
                    <a:pt x="781762" y="765361"/>
                    <a:pt x="962497" y="684701"/>
                  </a:cubicBezTo>
                  <a:cubicBezTo>
                    <a:pt x="1107062" y="620218"/>
                    <a:pt x="1279824" y="589826"/>
                    <a:pt x="1446924" y="560474"/>
                  </a:cubicBezTo>
                  <a:cubicBezTo>
                    <a:pt x="1503548" y="550536"/>
                    <a:pt x="1556936" y="541176"/>
                    <a:pt x="1608245" y="530544"/>
                  </a:cubicBezTo>
                  <a:cubicBezTo>
                    <a:pt x="1758704" y="499574"/>
                    <a:pt x="1865481" y="449652"/>
                    <a:pt x="1965093" y="363445"/>
                  </a:cubicBezTo>
                  <a:cubicBezTo>
                    <a:pt x="2212160" y="149775"/>
                    <a:pt x="2506722" y="18037"/>
                    <a:pt x="2773203" y="2205"/>
                  </a:cubicBezTo>
                  <a:cubicBezTo>
                    <a:pt x="3150043" y="-20329"/>
                    <a:pt x="3533239" y="130938"/>
                    <a:pt x="3798102" y="406664"/>
                  </a:cubicBezTo>
                  <a:cubicBezTo>
                    <a:pt x="4052218" y="671296"/>
                    <a:pt x="4230411" y="1047443"/>
                    <a:pt x="4299863" y="1465769"/>
                  </a:cubicBezTo>
                  <a:cubicBezTo>
                    <a:pt x="4319392" y="1583178"/>
                    <a:pt x="4333144" y="1704862"/>
                    <a:pt x="4346433" y="1822386"/>
                  </a:cubicBezTo>
                  <a:cubicBezTo>
                    <a:pt x="4381679" y="2134398"/>
                    <a:pt x="4418196" y="2457156"/>
                    <a:pt x="4565766" y="2732535"/>
                  </a:cubicBezTo>
                  <a:cubicBezTo>
                    <a:pt x="4640995" y="2872940"/>
                    <a:pt x="4744537" y="3001558"/>
                    <a:pt x="4844843" y="3126015"/>
                  </a:cubicBezTo>
                  <a:cubicBezTo>
                    <a:pt x="4918800" y="3217886"/>
                    <a:pt x="4995302" y="3312876"/>
                    <a:pt x="5057357" y="3409483"/>
                  </a:cubicBezTo>
                  <a:cubicBezTo>
                    <a:pt x="5132124" y="3526084"/>
                    <a:pt x="5156623" y="3664524"/>
                    <a:pt x="5128080" y="3810129"/>
                  </a:cubicBezTo>
                  <a:cubicBezTo>
                    <a:pt x="5102772" y="3939325"/>
                    <a:pt x="5034938" y="4066325"/>
                    <a:pt x="4941912" y="4158542"/>
                  </a:cubicBezTo>
                  <a:cubicBezTo>
                    <a:pt x="4756786" y="4342166"/>
                    <a:pt x="4474704" y="4428605"/>
                    <a:pt x="4223016" y="4378568"/>
                  </a:cubicBezTo>
                  <a:cubicBezTo>
                    <a:pt x="4037542" y="4341704"/>
                    <a:pt x="3877723" y="4350140"/>
                    <a:pt x="3734544" y="4404453"/>
                  </a:cubicBezTo>
                  <a:cubicBezTo>
                    <a:pt x="3633661" y="4442703"/>
                    <a:pt x="3529310" y="4489505"/>
                    <a:pt x="3428427" y="4534804"/>
                  </a:cubicBezTo>
                  <a:cubicBezTo>
                    <a:pt x="3260981" y="4609918"/>
                    <a:pt x="3087872" y="4687574"/>
                    <a:pt x="2912337" y="4735763"/>
                  </a:cubicBezTo>
                  <a:cubicBezTo>
                    <a:pt x="2791923" y="4769159"/>
                    <a:pt x="2668506" y="4785338"/>
                    <a:pt x="2547168" y="4785338"/>
                  </a:cubicBezTo>
                  <a:close/>
                  <a:moveTo>
                    <a:pt x="8551" y="1435608"/>
                  </a:moveTo>
                  <a:cubicBezTo>
                    <a:pt x="37788" y="1562839"/>
                    <a:pt x="28543" y="1719654"/>
                    <a:pt x="18721" y="1885828"/>
                  </a:cubicBezTo>
                  <a:cubicBezTo>
                    <a:pt x="13520" y="1973654"/>
                    <a:pt x="8205" y="2064368"/>
                    <a:pt x="8205" y="2154967"/>
                  </a:cubicBezTo>
                  <a:cubicBezTo>
                    <a:pt x="8320" y="2329000"/>
                    <a:pt x="39521" y="2576067"/>
                    <a:pt x="187438" y="2764545"/>
                  </a:cubicBezTo>
                  <a:cubicBezTo>
                    <a:pt x="322990" y="2936498"/>
                    <a:pt x="533655" y="3028830"/>
                    <a:pt x="702025" y="3090077"/>
                  </a:cubicBezTo>
                  <a:cubicBezTo>
                    <a:pt x="964808" y="3185644"/>
                    <a:pt x="1168656" y="3328014"/>
                    <a:pt x="1263299" y="3420924"/>
                  </a:cubicBezTo>
                  <a:lnTo>
                    <a:pt x="1264108" y="3421733"/>
                  </a:lnTo>
                  <a:lnTo>
                    <a:pt x="1264455" y="3422773"/>
                  </a:lnTo>
                  <a:cubicBezTo>
                    <a:pt x="1284562" y="3494767"/>
                    <a:pt x="1295309" y="3567454"/>
                    <a:pt x="1305594" y="3637830"/>
                  </a:cubicBezTo>
                  <a:cubicBezTo>
                    <a:pt x="1317034" y="3715717"/>
                    <a:pt x="1328822" y="3796262"/>
                    <a:pt x="1353551" y="3879118"/>
                  </a:cubicBezTo>
                  <a:cubicBezTo>
                    <a:pt x="1441492" y="4174142"/>
                    <a:pt x="1643491" y="4438197"/>
                    <a:pt x="1907891" y="4603563"/>
                  </a:cubicBezTo>
                  <a:cubicBezTo>
                    <a:pt x="2186159" y="4777595"/>
                    <a:pt x="2560920" y="4824282"/>
                    <a:pt x="2910141" y="4728367"/>
                  </a:cubicBezTo>
                  <a:cubicBezTo>
                    <a:pt x="3084983" y="4680294"/>
                    <a:pt x="3257860" y="4602753"/>
                    <a:pt x="3425075" y="4527871"/>
                  </a:cubicBezTo>
                  <a:cubicBezTo>
                    <a:pt x="3526075" y="4482571"/>
                    <a:pt x="3630425" y="4435770"/>
                    <a:pt x="3731655" y="4397404"/>
                  </a:cubicBezTo>
                  <a:cubicBezTo>
                    <a:pt x="3876336" y="4342513"/>
                    <a:pt x="4037542" y="4333961"/>
                    <a:pt x="4224633" y="4371056"/>
                  </a:cubicBezTo>
                  <a:cubicBezTo>
                    <a:pt x="4473665" y="4420516"/>
                    <a:pt x="4752972" y="4335117"/>
                    <a:pt x="4936134" y="4153226"/>
                  </a:cubicBezTo>
                  <a:cubicBezTo>
                    <a:pt x="5110399" y="3980233"/>
                    <a:pt x="5209665" y="3662560"/>
                    <a:pt x="5050423" y="3414337"/>
                  </a:cubicBezTo>
                  <a:cubicBezTo>
                    <a:pt x="4988599" y="3318076"/>
                    <a:pt x="4912214" y="3223201"/>
                    <a:pt x="4838371" y="3131562"/>
                  </a:cubicBezTo>
                  <a:cubicBezTo>
                    <a:pt x="4737950" y="3006873"/>
                    <a:pt x="4634062" y="2877909"/>
                    <a:pt x="4558485" y="2736810"/>
                  </a:cubicBezTo>
                  <a:cubicBezTo>
                    <a:pt x="4410222" y="2459929"/>
                    <a:pt x="4373590" y="2136478"/>
                    <a:pt x="4338229" y="1823657"/>
                  </a:cubicBezTo>
                  <a:cubicBezTo>
                    <a:pt x="4324939" y="1706133"/>
                    <a:pt x="4311187" y="1584680"/>
                    <a:pt x="4291773" y="1467387"/>
                  </a:cubicBezTo>
                  <a:cubicBezTo>
                    <a:pt x="4222669" y="1050563"/>
                    <a:pt x="4045169" y="676034"/>
                    <a:pt x="3792209" y="412557"/>
                  </a:cubicBezTo>
                  <a:cubicBezTo>
                    <a:pt x="3528964" y="138450"/>
                    <a:pt x="3148310" y="-11778"/>
                    <a:pt x="2773665" y="10525"/>
                  </a:cubicBezTo>
                  <a:lnTo>
                    <a:pt x="2773434" y="6481"/>
                  </a:lnTo>
                  <a:lnTo>
                    <a:pt x="2773665" y="10525"/>
                  </a:lnTo>
                  <a:cubicBezTo>
                    <a:pt x="2508918" y="26357"/>
                    <a:pt x="2216089" y="157286"/>
                    <a:pt x="1970294" y="369800"/>
                  </a:cubicBezTo>
                  <a:cubicBezTo>
                    <a:pt x="1869526" y="456932"/>
                    <a:pt x="1761708" y="507548"/>
                    <a:pt x="1609747" y="538749"/>
                  </a:cubicBezTo>
                  <a:cubicBezTo>
                    <a:pt x="1558323" y="549265"/>
                    <a:pt x="1504819" y="558741"/>
                    <a:pt x="1448195" y="568679"/>
                  </a:cubicBezTo>
                  <a:cubicBezTo>
                    <a:pt x="1281558" y="598031"/>
                    <a:pt x="1109258" y="628308"/>
                    <a:pt x="965617" y="692328"/>
                  </a:cubicBezTo>
                  <a:cubicBezTo>
                    <a:pt x="785806" y="772526"/>
                    <a:pt x="648868" y="910504"/>
                    <a:pt x="632574" y="1028029"/>
                  </a:cubicBezTo>
                  <a:lnTo>
                    <a:pt x="632112" y="1031033"/>
                  </a:lnTo>
                  <a:lnTo>
                    <a:pt x="629107" y="1031495"/>
                  </a:lnTo>
                  <a:cubicBezTo>
                    <a:pt x="376263" y="1069399"/>
                    <a:pt x="167562" y="1205413"/>
                    <a:pt x="8551" y="143560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5" name="任意多边形: 形状 74">
              <a:extLst>
                <a:ext uri="{FF2B5EF4-FFF2-40B4-BE49-F238E27FC236}">
                  <a16:creationId xmlns:a16="http://schemas.microsoft.com/office/drawing/2014/main" id="{D10CA5A8-C05C-CA26-67B2-4EAA073EDDC3}"/>
                </a:ext>
              </a:extLst>
            </p:cNvPr>
            <p:cNvSpPr/>
            <p:nvPr/>
          </p:nvSpPr>
          <p:spPr>
            <a:xfrm>
              <a:off x="9077722" y="-2146223"/>
              <a:ext cx="5101676" cy="4742959"/>
            </a:xfrm>
            <a:custGeom>
              <a:avLst/>
              <a:gdLst>
                <a:gd name="connsiteX0" fmla="*/ 2472339 w 5101676"/>
                <a:gd name="connsiteY0" fmla="*/ 4742959 h 4742959"/>
                <a:gd name="connsiteX1" fmla="*/ 1820582 w 5101676"/>
                <a:gd name="connsiteY1" fmla="*/ 4559682 h 4742959"/>
                <a:gd name="connsiteX2" fmla="*/ 1260580 w 5101676"/>
                <a:gd name="connsiteY2" fmla="*/ 3790285 h 4742959"/>
                <a:gd name="connsiteX3" fmla="*/ 1215742 w 5101676"/>
                <a:gd name="connsiteY3" fmla="*/ 3528658 h 4742959"/>
                <a:gd name="connsiteX4" fmla="*/ 1177377 w 5101676"/>
                <a:gd name="connsiteY4" fmla="*/ 3294996 h 4742959"/>
                <a:gd name="connsiteX5" fmla="*/ 647535 w 5101676"/>
                <a:gd name="connsiteY5" fmla="*/ 2924165 h 4742959"/>
                <a:gd name="connsiteX6" fmla="*/ 161837 w 5101676"/>
                <a:gd name="connsiteY6" fmla="*/ 2612731 h 4742959"/>
                <a:gd name="connsiteX7" fmla="*/ 516 w 5101676"/>
                <a:gd name="connsiteY7" fmla="*/ 2030079 h 4742959"/>
                <a:gd name="connsiteX8" fmla="*/ 20739 w 5101676"/>
                <a:gd name="connsiteY8" fmla="*/ 1755047 h 4742959"/>
                <a:gd name="connsiteX9" fmla="*/ 31139 w 5101676"/>
                <a:gd name="connsiteY9" fmla="*/ 1365726 h 4742959"/>
                <a:gd name="connsiteX10" fmla="*/ 30908 w 5101676"/>
                <a:gd name="connsiteY10" fmla="*/ 1364108 h 4742959"/>
                <a:gd name="connsiteX11" fmla="*/ 31833 w 5101676"/>
                <a:gd name="connsiteY11" fmla="*/ 1362837 h 4742959"/>
                <a:gd name="connsiteX12" fmla="*/ 717680 w 5101676"/>
                <a:gd name="connsiteY12" fmla="*/ 971899 h 4742959"/>
                <a:gd name="connsiteX13" fmla="*/ 1056617 w 5101676"/>
                <a:gd name="connsiteY13" fmla="*/ 683346 h 4742959"/>
                <a:gd name="connsiteX14" fmla="*/ 1455875 w 5101676"/>
                <a:gd name="connsiteY14" fmla="*/ 580844 h 4742959"/>
                <a:gd name="connsiteX15" fmla="*/ 1663536 w 5101676"/>
                <a:gd name="connsiteY15" fmla="*/ 537047 h 4742959"/>
                <a:gd name="connsiteX16" fmla="*/ 1997966 w 5101676"/>
                <a:gd name="connsiteY16" fmla="*/ 357583 h 4742959"/>
                <a:gd name="connsiteX17" fmla="*/ 2807809 w 5101676"/>
                <a:gd name="connsiteY17" fmla="*/ 619 h 4742959"/>
                <a:gd name="connsiteX18" fmla="*/ 3797231 w 5101676"/>
                <a:gd name="connsiteY18" fmla="*/ 420679 h 4742959"/>
                <a:gd name="connsiteX19" fmla="*/ 4272298 w 5101676"/>
                <a:gd name="connsiteY19" fmla="*/ 1457596 h 4742959"/>
                <a:gd name="connsiteX20" fmla="*/ 4316441 w 5101676"/>
                <a:gd name="connsiteY20" fmla="*/ 1806586 h 4742959"/>
                <a:gd name="connsiteX21" fmla="*/ 4539703 w 5101676"/>
                <a:gd name="connsiteY21" fmla="*/ 2726789 h 4742959"/>
                <a:gd name="connsiteX22" fmla="*/ 4801330 w 5101676"/>
                <a:gd name="connsiteY22" fmla="*/ 3090340 h 4742959"/>
                <a:gd name="connsiteX23" fmla="*/ 5023898 w 5101676"/>
                <a:gd name="connsiteY23" fmla="*/ 3389524 h 4742959"/>
                <a:gd name="connsiteX24" fmla="*/ 4884302 w 5101676"/>
                <a:gd name="connsiteY24" fmla="*/ 4159036 h 4742959"/>
                <a:gd name="connsiteX25" fmla="*/ 4130390 w 5101676"/>
                <a:gd name="connsiteY25" fmla="*/ 4364039 h 4742959"/>
                <a:gd name="connsiteX26" fmla="*/ 4034938 w 5101676"/>
                <a:gd name="connsiteY26" fmla="*/ 4353639 h 4742959"/>
                <a:gd name="connsiteX27" fmla="*/ 3633714 w 5101676"/>
                <a:gd name="connsiteY27" fmla="*/ 4370048 h 4742959"/>
                <a:gd name="connsiteX28" fmla="*/ 3294547 w 5101676"/>
                <a:gd name="connsiteY28" fmla="*/ 4511840 h 4742959"/>
                <a:gd name="connsiteX29" fmla="*/ 2848717 w 5101676"/>
                <a:gd name="connsiteY29" fmla="*/ 4688993 h 4742959"/>
                <a:gd name="connsiteX30" fmla="*/ 2472339 w 5101676"/>
                <a:gd name="connsiteY30" fmla="*/ 4742959 h 4742959"/>
                <a:gd name="connsiteX31" fmla="*/ 38535 w 5101676"/>
                <a:gd name="connsiteY31" fmla="*/ 1366073 h 4742959"/>
                <a:gd name="connsiteX32" fmla="*/ 28019 w 5101676"/>
                <a:gd name="connsiteY32" fmla="*/ 1755625 h 4742959"/>
                <a:gd name="connsiteX33" fmla="*/ 7796 w 5101676"/>
                <a:gd name="connsiteY33" fmla="*/ 2030195 h 4742959"/>
                <a:gd name="connsiteX34" fmla="*/ 167500 w 5101676"/>
                <a:gd name="connsiteY34" fmla="*/ 2607993 h 4742959"/>
                <a:gd name="connsiteX35" fmla="*/ 650077 w 5101676"/>
                <a:gd name="connsiteY35" fmla="*/ 2917116 h 4742959"/>
                <a:gd name="connsiteX36" fmla="*/ 1183732 w 5101676"/>
                <a:gd name="connsiteY36" fmla="*/ 3291182 h 4742959"/>
                <a:gd name="connsiteX37" fmla="*/ 1184310 w 5101676"/>
                <a:gd name="connsiteY37" fmla="*/ 3292453 h 4742959"/>
                <a:gd name="connsiteX38" fmla="*/ 1223023 w 5101676"/>
                <a:gd name="connsiteY38" fmla="*/ 3527733 h 4742959"/>
                <a:gd name="connsiteX39" fmla="*/ 1267744 w 5101676"/>
                <a:gd name="connsiteY39" fmla="*/ 3788320 h 4742959"/>
                <a:gd name="connsiteX40" fmla="*/ 1824627 w 5101676"/>
                <a:gd name="connsiteY40" fmla="*/ 4553326 h 4742959"/>
                <a:gd name="connsiteX41" fmla="*/ 2846522 w 5101676"/>
                <a:gd name="connsiteY41" fmla="*/ 4681944 h 4742959"/>
                <a:gd name="connsiteX42" fmla="*/ 3291311 w 5101676"/>
                <a:gd name="connsiteY42" fmla="*/ 4505137 h 4742959"/>
                <a:gd name="connsiteX43" fmla="*/ 3631172 w 5101676"/>
                <a:gd name="connsiteY43" fmla="*/ 4363115 h 4742959"/>
                <a:gd name="connsiteX44" fmla="*/ 4035747 w 5101676"/>
                <a:gd name="connsiteY44" fmla="*/ 4346358 h 4742959"/>
                <a:gd name="connsiteX45" fmla="*/ 4130852 w 5101676"/>
                <a:gd name="connsiteY45" fmla="*/ 4356759 h 4742959"/>
                <a:gd name="connsiteX46" fmla="*/ 4879102 w 5101676"/>
                <a:gd name="connsiteY46" fmla="*/ 4153720 h 4742959"/>
                <a:gd name="connsiteX47" fmla="*/ 5017427 w 5101676"/>
                <a:gd name="connsiteY47" fmla="*/ 3393568 h 4742959"/>
                <a:gd name="connsiteX48" fmla="*/ 4795437 w 5101676"/>
                <a:gd name="connsiteY48" fmla="*/ 3095193 h 4742959"/>
                <a:gd name="connsiteX49" fmla="*/ 4533116 w 5101676"/>
                <a:gd name="connsiteY49" fmla="*/ 2730487 h 4742959"/>
                <a:gd name="connsiteX50" fmla="*/ 4308930 w 5101676"/>
                <a:gd name="connsiteY50" fmla="*/ 1807511 h 4742959"/>
                <a:gd name="connsiteX51" fmla="*/ 4264902 w 5101676"/>
                <a:gd name="connsiteY51" fmla="*/ 1458867 h 4742959"/>
                <a:gd name="connsiteX52" fmla="*/ 3791685 w 5101676"/>
                <a:gd name="connsiteY52" fmla="*/ 425763 h 4742959"/>
                <a:gd name="connsiteX53" fmla="*/ 2807925 w 5101676"/>
                <a:gd name="connsiteY53" fmla="*/ 8130 h 4742959"/>
                <a:gd name="connsiteX54" fmla="*/ 2807809 w 5101676"/>
                <a:gd name="connsiteY54" fmla="*/ 4432 h 4742959"/>
                <a:gd name="connsiteX55" fmla="*/ 2807925 w 5101676"/>
                <a:gd name="connsiteY55" fmla="*/ 8130 h 4742959"/>
                <a:gd name="connsiteX56" fmla="*/ 2002820 w 5101676"/>
                <a:gd name="connsiteY56" fmla="*/ 363130 h 4742959"/>
                <a:gd name="connsiteX57" fmla="*/ 1665154 w 5101676"/>
                <a:gd name="connsiteY57" fmla="*/ 544443 h 4742959"/>
                <a:gd name="connsiteX58" fmla="*/ 1457147 w 5101676"/>
                <a:gd name="connsiteY58" fmla="*/ 588356 h 4742959"/>
                <a:gd name="connsiteX59" fmla="*/ 1059274 w 5101676"/>
                <a:gd name="connsiteY59" fmla="*/ 690395 h 4742959"/>
                <a:gd name="connsiteX60" fmla="*/ 723920 w 5101676"/>
                <a:gd name="connsiteY60" fmla="*/ 976637 h 4742959"/>
                <a:gd name="connsiteX61" fmla="*/ 723227 w 5101676"/>
                <a:gd name="connsiteY61" fmla="*/ 979063 h 4742959"/>
                <a:gd name="connsiteX62" fmla="*/ 720684 w 5101676"/>
                <a:gd name="connsiteY62" fmla="*/ 979294 h 4742959"/>
                <a:gd name="connsiteX63" fmla="*/ 38535 w 5101676"/>
                <a:gd name="connsiteY63" fmla="*/ 1366073 h 4742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101676" h="4742959">
                  <a:moveTo>
                    <a:pt x="2472339" y="4742959"/>
                  </a:moveTo>
                  <a:cubicBezTo>
                    <a:pt x="2236944" y="4742959"/>
                    <a:pt x="2008135" y="4680442"/>
                    <a:pt x="1820582" y="4559682"/>
                  </a:cubicBezTo>
                  <a:cubicBezTo>
                    <a:pt x="1548323" y="4384378"/>
                    <a:pt x="1344129" y="4103914"/>
                    <a:pt x="1260580" y="3790285"/>
                  </a:cubicBezTo>
                  <a:cubicBezTo>
                    <a:pt x="1236774" y="3700957"/>
                    <a:pt x="1226027" y="3613363"/>
                    <a:pt x="1215742" y="3528658"/>
                  </a:cubicBezTo>
                  <a:cubicBezTo>
                    <a:pt x="1206382" y="3452157"/>
                    <a:pt x="1196675" y="3372999"/>
                    <a:pt x="1177377" y="3294996"/>
                  </a:cubicBezTo>
                  <a:cubicBezTo>
                    <a:pt x="1100067" y="3189143"/>
                    <a:pt x="915171" y="3028746"/>
                    <a:pt x="647535" y="2924165"/>
                  </a:cubicBezTo>
                  <a:cubicBezTo>
                    <a:pt x="466684" y="2853558"/>
                    <a:pt x="282713" y="2766888"/>
                    <a:pt x="161837" y="2612731"/>
                  </a:cubicBezTo>
                  <a:cubicBezTo>
                    <a:pt x="20161" y="2431302"/>
                    <a:pt x="-4106" y="2195792"/>
                    <a:pt x="516" y="2030079"/>
                  </a:cubicBezTo>
                  <a:cubicBezTo>
                    <a:pt x="3058" y="1936938"/>
                    <a:pt x="12072" y="1844490"/>
                    <a:pt x="20739" y="1755047"/>
                  </a:cubicBezTo>
                  <a:cubicBezTo>
                    <a:pt x="34606" y="1611522"/>
                    <a:pt x="47780" y="1475970"/>
                    <a:pt x="31139" y="1365726"/>
                  </a:cubicBezTo>
                  <a:lnTo>
                    <a:pt x="30908" y="1364108"/>
                  </a:lnTo>
                  <a:lnTo>
                    <a:pt x="31833" y="1362837"/>
                  </a:lnTo>
                  <a:cubicBezTo>
                    <a:pt x="208870" y="1132064"/>
                    <a:pt x="445883" y="996975"/>
                    <a:pt x="717680" y="971899"/>
                  </a:cubicBezTo>
                  <a:cubicBezTo>
                    <a:pt x="750036" y="869397"/>
                    <a:pt x="888939" y="751064"/>
                    <a:pt x="1056617" y="683346"/>
                  </a:cubicBezTo>
                  <a:cubicBezTo>
                    <a:pt x="1177145" y="634695"/>
                    <a:pt x="1318822" y="607308"/>
                    <a:pt x="1455875" y="580844"/>
                  </a:cubicBezTo>
                  <a:cubicBezTo>
                    <a:pt x="1529256" y="566631"/>
                    <a:pt x="1598592" y="553341"/>
                    <a:pt x="1663536" y="537047"/>
                  </a:cubicBezTo>
                  <a:cubicBezTo>
                    <a:pt x="1795968" y="503766"/>
                    <a:pt x="1899047" y="448413"/>
                    <a:pt x="1997966" y="357583"/>
                  </a:cubicBezTo>
                  <a:cubicBezTo>
                    <a:pt x="2231513" y="142757"/>
                    <a:pt x="2534279" y="9401"/>
                    <a:pt x="2807809" y="619"/>
                  </a:cubicBezTo>
                  <a:cubicBezTo>
                    <a:pt x="3174133" y="-11168"/>
                    <a:pt x="3543578" y="145993"/>
                    <a:pt x="3797231" y="420679"/>
                  </a:cubicBezTo>
                  <a:cubicBezTo>
                    <a:pt x="4037943" y="681381"/>
                    <a:pt x="4206660" y="1049555"/>
                    <a:pt x="4272298" y="1457596"/>
                  </a:cubicBezTo>
                  <a:cubicBezTo>
                    <a:pt x="4290787" y="1572578"/>
                    <a:pt x="4303845" y="1691489"/>
                    <a:pt x="4316441" y="1806586"/>
                  </a:cubicBezTo>
                  <a:cubicBezTo>
                    <a:pt x="4350994" y="2122758"/>
                    <a:pt x="4386818" y="2449676"/>
                    <a:pt x="4539703" y="2726789"/>
                  </a:cubicBezTo>
                  <a:cubicBezTo>
                    <a:pt x="4611119" y="2856215"/>
                    <a:pt x="4707842" y="2975242"/>
                    <a:pt x="4801330" y="3090340"/>
                  </a:cubicBezTo>
                  <a:cubicBezTo>
                    <a:pt x="4879679" y="3186716"/>
                    <a:pt x="4960571" y="3286444"/>
                    <a:pt x="5023898" y="3389524"/>
                  </a:cubicBezTo>
                  <a:cubicBezTo>
                    <a:pt x="5186028" y="3653347"/>
                    <a:pt x="5072896" y="3982923"/>
                    <a:pt x="4884302" y="4159036"/>
                  </a:cubicBezTo>
                  <a:cubicBezTo>
                    <a:pt x="4666010" y="4362883"/>
                    <a:pt x="4353767" y="4383106"/>
                    <a:pt x="4130390" y="4364039"/>
                  </a:cubicBezTo>
                  <a:cubicBezTo>
                    <a:pt x="4099420" y="4361381"/>
                    <a:pt x="4068103" y="4357683"/>
                    <a:pt x="4034938" y="4353639"/>
                  </a:cubicBezTo>
                  <a:cubicBezTo>
                    <a:pt x="3905280" y="4338038"/>
                    <a:pt x="3771230" y="4321975"/>
                    <a:pt x="3633714" y="4370048"/>
                  </a:cubicBezTo>
                  <a:cubicBezTo>
                    <a:pt x="3521390" y="4409339"/>
                    <a:pt x="3406062" y="4461456"/>
                    <a:pt x="3294547" y="4511840"/>
                  </a:cubicBezTo>
                  <a:cubicBezTo>
                    <a:pt x="3149635" y="4577247"/>
                    <a:pt x="2999869" y="4644965"/>
                    <a:pt x="2848717" y="4688993"/>
                  </a:cubicBezTo>
                  <a:cubicBezTo>
                    <a:pt x="2724721" y="4725279"/>
                    <a:pt x="2597606" y="4742959"/>
                    <a:pt x="2472339" y="4742959"/>
                  </a:cubicBezTo>
                  <a:close/>
                  <a:moveTo>
                    <a:pt x="38535" y="1366073"/>
                  </a:moveTo>
                  <a:cubicBezTo>
                    <a:pt x="54945" y="1476895"/>
                    <a:pt x="41886" y="1612331"/>
                    <a:pt x="28019" y="1755625"/>
                  </a:cubicBezTo>
                  <a:cubicBezTo>
                    <a:pt x="19352" y="1844952"/>
                    <a:pt x="10454" y="1937285"/>
                    <a:pt x="7796" y="2030195"/>
                  </a:cubicBezTo>
                  <a:cubicBezTo>
                    <a:pt x="3174" y="2194636"/>
                    <a:pt x="27210" y="2428413"/>
                    <a:pt x="167500" y="2607993"/>
                  </a:cubicBezTo>
                  <a:cubicBezTo>
                    <a:pt x="287335" y="2760763"/>
                    <a:pt x="470151" y="2846855"/>
                    <a:pt x="650077" y="2917116"/>
                  </a:cubicBezTo>
                  <a:cubicBezTo>
                    <a:pt x="919794" y="3022506"/>
                    <a:pt x="1106076" y="3184405"/>
                    <a:pt x="1183732" y="3291182"/>
                  </a:cubicBezTo>
                  <a:lnTo>
                    <a:pt x="1184310" y="3292453"/>
                  </a:lnTo>
                  <a:cubicBezTo>
                    <a:pt x="1203955" y="3371034"/>
                    <a:pt x="1213662" y="3450655"/>
                    <a:pt x="1223023" y="3527733"/>
                  </a:cubicBezTo>
                  <a:cubicBezTo>
                    <a:pt x="1233307" y="3612207"/>
                    <a:pt x="1244054" y="3699455"/>
                    <a:pt x="1267744" y="3788320"/>
                  </a:cubicBezTo>
                  <a:cubicBezTo>
                    <a:pt x="1350832" y="4100216"/>
                    <a:pt x="1553755" y="4379062"/>
                    <a:pt x="1824627" y="4553326"/>
                  </a:cubicBezTo>
                  <a:cubicBezTo>
                    <a:pt x="2110175" y="4737181"/>
                    <a:pt x="2492215" y="4785254"/>
                    <a:pt x="2846522" y="4681944"/>
                  </a:cubicBezTo>
                  <a:cubicBezTo>
                    <a:pt x="2997096" y="4638031"/>
                    <a:pt x="3146746" y="4570429"/>
                    <a:pt x="3291311" y="4505137"/>
                  </a:cubicBezTo>
                  <a:cubicBezTo>
                    <a:pt x="3403057" y="4454638"/>
                    <a:pt x="3518501" y="4402521"/>
                    <a:pt x="3631172" y="4363115"/>
                  </a:cubicBezTo>
                  <a:cubicBezTo>
                    <a:pt x="3770306" y="4314464"/>
                    <a:pt x="3911404" y="4331336"/>
                    <a:pt x="4035747" y="4346358"/>
                  </a:cubicBezTo>
                  <a:cubicBezTo>
                    <a:pt x="4068797" y="4350287"/>
                    <a:pt x="4099998" y="4354101"/>
                    <a:pt x="4130852" y="4356759"/>
                  </a:cubicBezTo>
                  <a:cubicBezTo>
                    <a:pt x="4352727" y="4375595"/>
                    <a:pt x="4662774" y="4355719"/>
                    <a:pt x="4879102" y="4153720"/>
                  </a:cubicBezTo>
                  <a:cubicBezTo>
                    <a:pt x="5065615" y="3979572"/>
                    <a:pt x="5177477" y="3654040"/>
                    <a:pt x="5017427" y="3393568"/>
                  </a:cubicBezTo>
                  <a:cubicBezTo>
                    <a:pt x="4954331" y="3290836"/>
                    <a:pt x="4873555" y="3191339"/>
                    <a:pt x="4795437" y="3095193"/>
                  </a:cubicBezTo>
                  <a:cubicBezTo>
                    <a:pt x="4701718" y="2979864"/>
                    <a:pt x="4604879" y="2860491"/>
                    <a:pt x="4533116" y="2730487"/>
                  </a:cubicBezTo>
                  <a:cubicBezTo>
                    <a:pt x="4379537" y="2452103"/>
                    <a:pt x="4343598" y="2124376"/>
                    <a:pt x="4308930" y="1807511"/>
                  </a:cubicBezTo>
                  <a:cubicBezTo>
                    <a:pt x="4296334" y="1692529"/>
                    <a:pt x="4283391" y="1573618"/>
                    <a:pt x="4264902" y="1458867"/>
                  </a:cubicBezTo>
                  <a:cubicBezTo>
                    <a:pt x="4199495" y="1052328"/>
                    <a:pt x="4031471" y="685426"/>
                    <a:pt x="3791685" y="425763"/>
                  </a:cubicBezTo>
                  <a:cubicBezTo>
                    <a:pt x="3539533" y="152696"/>
                    <a:pt x="3171706" y="-3310"/>
                    <a:pt x="2807925" y="8130"/>
                  </a:cubicBezTo>
                  <a:lnTo>
                    <a:pt x="2807809" y="4432"/>
                  </a:lnTo>
                  <a:lnTo>
                    <a:pt x="2807925" y="8130"/>
                  </a:lnTo>
                  <a:cubicBezTo>
                    <a:pt x="2536013" y="16797"/>
                    <a:pt x="2235095" y="149460"/>
                    <a:pt x="2002820" y="363130"/>
                  </a:cubicBezTo>
                  <a:cubicBezTo>
                    <a:pt x="1902976" y="454884"/>
                    <a:pt x="1798857" y="510815"/>
                    <a:pt x="1665154" y="544443"/>
                  </a:cubicBezTo>
                  <a:cubicBezTo>
                    <a:pt x="1600094" y="560737"/>
                    <a:pt x="1530643" y="574142"/>
                    <a:pt x="1457147" y="588356"/>
                  </a:cubicBezTo>
                  <a:cubicBezTo>
                    <a:pt x="1320439" y="614703"/>
                    <a:pt x="1179110" y="641976"/>
                    <a:pt x="1059274" y="690395"/>
                  </a:cubicBezTo>
                  <a:cubicBezTo>
                    <a:pt x="864210" y="769207"/>
                    <a:pt x="748650" y="894011"/>
                    <a:pt x="723920" y="976637"/>
                  </a:cubicBezTo>
                  <a:lnTo>
                    <a:pt x="723227" y="979063"/>
                  </a:lnTo>
                  <a:lnTo>
                    <a:pt x="720684" y="979294"/>
                  </a:lnTo>
                  <a:cubicBezTo>
                    <a:pt x="450506" y="1003331"/>
                    <a:pt x="214648" y="1137149"/>
                    <a:pt x="38535" y="136607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6" name="任意多边形: 形状 75">
              <a:extLst>
                <a:ext uri="{FF2B5EF4-FFF2-40B4-BE49-F238E27FC236}">
                  <a16:creationId xmlns:a16="http://schemas.microsoft.com/office/drawing/2014/main" id="{5760205B-6EC2-1D46-749D-489BE56A9D69}"/>
                </a:ext>
              </a:extLst>
            </p:cNvPr>
            <p:cNvSpPr/>
            <p:nvPr/>
          </p:nvSpPr>
          <p:spPr>
            <a:xfrm>
              <a:off x="9070508" y="-2128501"/>
              <a:ext cx="5066305" cy="4700854"/>
            </a:xfrm>
            <a:custGeom>
              <a:avLst/>
              <a:gdLst>
                <a:gd name="connsiteX0" fmla="*/ 2404092 w 5066305"/>
                <a:gd name="connsiteY0" fmla="*/ 4700854 h 4700854"/>
                <a:gd name="connsiteX1" fmla="*/ 1739161 w 5066305"/>
                <a:gd name="connsiteY1" fmla="*/ 4510412 h 4700854"/>
                <a:gd name="connsiteX2" fmla="*/ 1176963 w 5066305"/>
                <a:gd name="connsiteY2" fmla="*/ 3700685 h 4700854"/>
                <a:gd name="connsiteX3" fmla="*/ 1147611 w 5066305"/>
                <a:gd name="connsiteY3" fmla="*/ 3461014 h 4700854"/>
                <a:gd name="connsiteX4" fmla="*/ 1099192 w 5066305"/>
                <a:gd name="connsiteY4" fmla="*/ 3165644 h 4700854"/>
                <a:gd name="connsiteX5" fmla="*/ 596969 w 5066305"/>
                <a:gd name="connsiteY5" fmla="*/ 2751939 h 4700854"/>
                <a:gd name="connsiteX6" fmla="*/ 143744 w 5066305"/>
                <a:gd name="connsiteY6" fmla="*/ 2457147 h 4700854"/>
                <a:gd name="connsiteX7" fmla="*/ 2183 w 5066305"/>
                <a:gd name="connsiteY7" fmla="*/ 1906389 h 4700854"/>
                <a:gd name="connsiteX8" fmla="*/ 35002 w 5066305"/>
                <a:gd name="connsiteY8" fmla="*/ 1621188 h 4700854"/>
                <a:gd name="connsiteX9" fmla="*/ 63198 w 5066305"/>
                <a:gd name="connsiteY9" fmla="*/ 1296927 h 4700854"/>
                <a:gd name="connsiteX10" fmla="*/ 63083 w 5066305"/>
                <a:gd name="connsiteY10" fmla="*/ 1295540 h 4700854"/>
                <a:gd name="connsiteX11" fmla="*/ 64007 w 5066305"/>
                <a:gd name="connsiteY11" fmla="*/ 1294500 h 4700854"/>
                <a:gd name="connsiteX12" fmla="*/ 811679 w 5066305"/>
                <a:gd name="connsiteY12" fmla="*/ 921358 h 4700854"/>
                <a:gd name="connsiteX13" fmla="*/ 1152349 w 5066305"/>
                <a:gd name="connsiteY13" fmla="*/ 683074 h 4700854"/>
                <a:gd name="connsiteX14" fmla="*/ 1470832 w 5066305"/>
                <a:gd name="connsiteY14" fmla="*/ 602991 h 4700854"/>
                <a:gd name="connsiteX15" fmla="*/ 1720325 w 5066305"/>
                <a:gd name="connsiteY15" fmla="*/ 544517 h 4700854"/>
                <a:gd name="connsiteX16" fmla="*/ 2032336 w 5066305"/>
                <a:gd name="connsiteY16" fmla="*/ 352573 h 4700854"/>
                <a:gd name="connsiteX17" fmla="*/ 2843913 w 5066305"/>
                <a:gd name="connsiteY17" fmla="*/ 0 h 4700854"/>
                <a:gd name="connsiteX18" fmla="*/ 2847957 w 5066305"/>
                <a:gd name="connsiteY18" fmla="*/ 0 h 4700854"/>
                <a:gd name="connsiteX19" fmla="*/ 3797974 w 5066305"/>
                <a:gd name="connsiteY19" fmla="*/ 435545 h 4700854"/>
                <a:gd name="connsiteX20" fmla="*/ 4246346 w 5066305"/>
                <a:gd name="connsiteY20" fmla="*/ 1450275 h 4700854"/>
                <a:gd name="connsiteX21" fmla="*/ 4288063 w 5066305"/>
                <a:gd name="connsiteY21" fmla="*/ 1791754 h 4700854"/>
                <a:gd name="connsiteX22" fmla="*/ 4515253 w 5066305"/>
                <a:gd name="connsiteY22" fmla="*/ 2722010 h 4700854"/>
                <a:gd name="connsiteX23" fmla="*/ 4761396 w 5066305"/>
                <a:gd name="connsiteY23" fmla="*/ 3058751 h 4700854"/>
                <a:gd name="connsiteX24" fmla="*/ 4992053 w 5066305"/>
                <a:gd name="connsiteY24" fmla="*/ 3370646 h 4700854"/>
                <a:gd name="connsiteX25" fmla="*/ 4828189 w 5066305"/>
                <a:gd name="connsiteY25" fmla="*/ 4160728 h 4700854"/>
                <a:gd name="connsiteX26" fmla="*/ 4038454 w 5066305"/>
                <a:gd name="connsiteY26" fmla="*/ 4350709 h 4700854"/>
                <a:gd name="connsiteX27" fmla="*/ 3939419 w 5066305"/>
                <a:gd name="connsiteY27" fmla="*/ 4335801 h 4700854"/>
                <a:gd name="connsiteX28" fmla="*/ 3534267 w 5066305"/>
                <a:gd name="connsiteY28" fmla="*/ 4336841 h 4700854"/>
                <a:gd name="connsiteX29" fmla="*/ 3172680 w 5066305"/>
                <a:gd name="connsiteY29" fmla="*/ 4485914 h 4700854"/>
                <a:gd name="connsiteX30" fmla="*/ 2786364 w 5066305"/>
                <a:gd name="connsiteY30" fmla="*/ 4643653 h 4700854"/>
                <a:gd name="connsiteX31" fmla="*/ 2404092 w 5066305"/>
                <a:gd name="connsiteY31" fmla="*/ 4700854 h 4700854"/>
                <a:gd name="connsiteX32" fmla="*/ 70132 w 5066305"/>
                <a:gd name="connsiteY32" fmla="*/ 1297967 h 4700854"/>
                <a:gd name="connsiteX33" fmla="*/ 41820 w 5066305"/>
                <a:gd name="connsiteY33" fmla="*/ 1622228 h 4700854"/>
                <a:gd name="connsiteX34" fmla="*/ 9001 w 5066305"/>
                <a:gd name="connsiteY34" fmla="*/ 1906851 h 4700854"/>
                <a:gd name="connsiteX35" fmla="*/ 149175 w 5066305"/>
                <a:gd name="connsiteY35" fmla="*/ 2452987 h 4700854"/>
                <a:gd name="connsiteX36" fmla="*/ 599742 w 5066305"/>
                <a:gd name="connsiteY36" fmla="*/ 2745699 h 4700854"/>
                <a:gd name="connsiteX37" fmla="*/ 1105663 w 5066305"/>
                <a:gd name="connsiteY37" fmla="*/ 3163217 h 4700854"/>
                <a:gd name="connsiteX38" fmla="*/ 1154545 w 5066305"/>
                <a:gd name="connsiteY38" fmla="*/ 3460552 h 4700854"/>
                <a:gd name="connsiteX39" fmla="*/ 1183666 w 5066305"/>
                <a:gd name="connsiteY39" fmla="*/ 3699067 h 4700854"/>
                <a:gd name="connsiteX40" fmla="*/ 1742975 w 5066305"/>
                <a:gd name="connsiteY40" fmla="*/ 4504750 h 4700854"/>
                <a:gd name="connsiteX41" fmla="*/ 2784400 w 5066305"/>
                <a:gd name="connsiteY41" fmla="*/ 4637066 h 4700854"/>
                <a:gd name="connsiteX42" fmla="*/ 3169907 w 5066305"/>
                <a:gd name="connsiteY42" fmla="*/ 4479673 h 4700854"/>
                <a:gd name="connsiteX43" fmla="*/ 3532302 w 5066305"/>
                <a:gd name="connsiteY43" fmla="*/ 4330255 h 4700854"/>
                <a:gd name="connsiteX44" fmla="*/ 3940575 w 5066305"/>
                <a:gd name="connsiteY44" fmla="*/ 4328983 h 4700854"/>
                <a:gd name="connsiteX45" fmla="*/ 4039378 w 5066305"/>
                <a:gd name="connsiteY45" fmla="*/ 4343775 h 4700854"/>
                <a:gd name="connsiteX46" fmla="*/ 4823798 w 5066305"/>
                <a:gd name="connsiteY46" fmla="*/ 4155528 h 4700854"/>
                <a:gd name="connsiteX47" fmla="*/ 4986275 w 5066305"/>
                <a:gd name="connsiteY47" fmla="*/ 3373998 h 4700854"/>
                <a:gd name="connsiteX48" fmla="*/ 4756195 w 5066305"/>
                <a:gd name="connsiteY48" fmla="*/ 3062911 h 4700854"/>
                <a:gd name="connsiteX49" fmla="*/ 4509360 w 5066305"/>
                <a:gd name="connsiteY49" fmla="*/ 2725245 h 4700854"/>
                <a:gd name="connsiteX50" fmla="*/ 4281245 w 5066305"/>
                <a:gd name="connsiteY50" fmla="*/ 1792447 h 4700854"/>
                <a:gd name="connsiteX51" fmla="*/ 4239643 w 5066305"/>
                <a:gd name="connsiteY51" fmla="*/ 1451315 h 4700854"/>
                <a:gd name="connsiteX52" fmla="*/ 3792889 w 5066305"/>
                <a:gd name="connsiteY52" fmla="*/ 440051 h 4700854"/>
                <a:gd name="connsiteX53" fmla="*/ 2847957 w 5066305"/>
                <a:gd name="connsiteY53" fmla="*/ 6818 h 4700854"/>
                <a:gd name="connsiteX54" fmla="*/ 2843913 w 5066305"/>
                <a:gd name="connsiteY54" fmla="*/ 6818 h 4700854"/>
                <a:gd name="connsiteX55" fmla="*/ 2843913 w 5066305"/>
                <a:gd name="connsiteY55" fmla="*/ 3467 h 4700854"/>
                <a:gd name="connsiteX56" fmla="*/ 2843913 w 5066305"/>
                <a:gd name="connsiteY56" fmla="*/ 6818 h 4700854"/>
                <a:gd name="connsiteX57" fmla="*/ 2037074 w 5066305"/>
                <a:gd name="connsiteY57" fmla="*/ 357426 h 4700854"/>
                <a:gd name="connsiteX58" fmla="*/ 1722290 w 5066305"/>
                <a:gd name="connsiteY58" fmla="*/ 550989 h 4700854"/>
                <a:gd name="connsiteX59" fmla="*/ 1472103 w 5066305"/>
                <a:gd name="connsiteY59" fmla="*/ 609693 h 4700854"/>
                <a:gd name="connsiteX60" fmla="*/ 1154545 w 5066305"/>
                <a:gd name="connsiteY60" fmla="*/ 689429 h 4700854"/>
                <a:gd name="connsiteX61" fmla="*/ 816648 w 5066305"/>
                <a:gd name="connsiteY61" fmla="*/ 926211 h 4700854"/>
                <a:gd name="connsiteX62" fmla="*/ 815724 w 5066305"/>
                <a:gd name="connsiteY62" fmla="*/ 927945 h 4700854"/>
                <a:gd name="connsiteX63" fmla="*/ 813759 w 5066305"/>
                <a:gd name="connsiteY63" fmla="*/ 928060 h 4700854"/>
                <a:gd name="connsiteX64" fmla="*/ 70132 w 5066305"/>
                <a:gd name="connsiteY64" fmla="*/ 1297967 h 470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066305" h="4700854">
                  <a:moveTo>
                    <a:pt x="2404092" y="4700854"/>
                  </a:moveTo>
                  <a:cubicBezTo>
                    <a:pt x="2164306" y="4700854"/>
                    <a:pt x="1928333" y="4635563"/>
                    <a:pt x="1739161" y="4510412"/>
                  </a:cubicBezTo>
                  <a:cubicBezTo>
                    <a:pt x="1460894" y="4326325"/>
                    <a:pt x="1255891" y="4031186"/>
                    <a:pt x="1176963" y="3700685"/>
                  </a:cubicBezTo>
                  <a:cubicBezTo>
                    <a:pt x="1157780" y="3620255"/>
                    <a:pt x="1152580" y="3539364"/>
                    <a:pt x="1147611" y="3461014"/>
                  </a:cubicBezTo>
                  <a:cubicBezTo>
                    <a:pt x="1141024" y="3357935"/>
                    <a:pt x="1134900" y="3260634"/>
                    <a:pt x="1099192" y="3165644"/>
                  </a:cubicBezTo>
                  <a:cubicBezTo>
                    <a:pt x="1054239" y="3046039"/>
                    <a:pt x="881593" y="2871775"/>
                    <a:pt x="596969" y="2751939"/>
                  </a:cubicBezTo>
                  <a:cubicBezTo>
                    <a:pt x="428714" y="2681101"/>
                    <a:pt x="255028" y="2599979"/>
                    <a:pt x="143744" y="2457147"/>
                  </a:cubicBezTo>
                  <a:cubicBezTo>
                    <a:pt x="9579" y="2284385"/>
                    <a:pt x="-7293" y="2062279"/>
                    <a:pt x="2183" y="1906389"/>
                  </a:cubicBezTo>
                  <a:cubicBezTo>
                    <a:pt x="8077" y="1808972"/>
                    <a:pt x="21828" y="1713520"/>
                    <a:pt x="35002" y="1621188"/>
                  </a:cubicBezTo>
                  <a:cubicBezTo>
                    <a:pt x="52105" y="1502161"/>
                    <a:pt x="68168" y="1389721"/>
                    <a:pt x="63198" y="1296927"/>
                  </a:cubicBezTo>
                  <a:lnTo>
                    <a:pt x="63083" y="1295540"/>
                  </a:lnTo>
                  <a:lnTo>
                    <a:pt x="64007" y="1294500"/>
                  </a:lnTo>
                  <a:cubicBezTo>
                    <a:pt x="261152" y="1061763"/>
                    <a:pt x="519659" y="932798"/>
                    <a:pt x="811679" y="921358"/>
                  </a:cubicBezTo>
                  <a:cubicBezTo>
                    <a:pt x="851085" y="849133"/>
                    <a:pt x="971036" y="748018"/>
                    <a:pt x="1152349" y="683074"/>
                  </a:cubicBezTo>
                  <a:cubicBezTo>
                    <a:pt x="1249766" y="648175"/>
                    <a:pt x="1362206" y="625294"/>
                    <a:pt x="1470832" y="602991"/>
                  </a:cubicBezTo>
                  <a:cubicBezTo>
                    <a:pt x="1559813" y="584848"/>
                    <a:pt x="1643825" y="567629"/>
                    <a:pt x="1720325" y="544517"/>
                  </a:cubicBezTo>
                  <a:cubicBezTo>
                    <a:pt x="1838081" y="508925"/>
                    <a:pt x="1931453" y="451492"/>
                    <a:pt x="2032336" y="352573"/>
                  </a:cubicBezTo>
                  <a:cubicBezTo>
                    <a:pt x="2256638" y="132778"/>
                    <a:pt x="2559982" y="1040"/>
                    <a:pt x="2843913" y="0"/>
                  </a:cubicBezTo>
                  <a:cubicBezTo>
                    <a:pt x="2845184" y="0"/>
                    <a:pt x="2846571" y="0"/>
                    <a:pt x="2847957" y="0"/>
                  </a:cubicBezTo>
                  <a:cubicBezTo>
                    <a:pt x="3201339" y="0"/>
                    <a:pt x="3556107" y="162593"/>
                    <a:pt x="3797974" y="435545"/>
                  </a:cubicBezTo>
                  <a:cubicBezTo>
                    <a:pt x="4028516" y="695785"/>
                    <a:pt x="4183597" y="1046740"/>
                    <a:pt x="4246346" y="1450275"/>
                  </a:cubicBezTo>
                  <a:cubicBezTo>
                    <a:pt x="4263795" y="1562714"/>
                    <a:pt x="4276160" y="1679083"/>
                    <a:pt x="4288063" y="1791754"/>
                  </a:cubicBezTo>
                  <a:cubicBezTo>
                    <a:pt x="4321922" y="2112085"/>
                    <a:pt x="4356936" y="2443280"/>
                    <a:pt x="4515253" y="2722010"/>
                  </a:cubicBezTo>
                  <a:cubicBezTo>
                    <a:pt x="4583318" y="2841730"/>
                    <a:pt x="4673801" y="2951973"/>
                    <a:pt x="4761396" y="3058751"/>
                  </a:cubicBezTo>
                  <a:cubicBezTo>
                    <a:pt x="4843443" y="3158594"/>
                    <a:pt x="4928148" y="3261905"/>
                    <a:pt x="4992053" y="3370646"/>
                  </a:cubicBezTo>
                  <a:cubicBezTo>
                    <a:pt x="5154183" y="3646834"/>
                    <a:pt x="5028685" y="3983806"/>
                    <a:pt x="4828189" y="4160728"/>
                  </a:cubicBezTo>
                  <a:cubicBezTo>
                    <a:pt x="4643294" y="4323899"/>
                    <a:pt x="4362830" y="4391385"/>
                    <a:pt x="4038454" y="4350709"/>
                  </a:cubicBezTo>
                  <a:cubicBezTo>
                    <a:pt x="4006212" y="4346664"/>
                    <a:pt x="3973740" y="4341348"/>
                    <a:pt x="3939419" y="4335801"/>
                  </a:cubicBezTo>
                  <a:cubicBezTo>
                    <a:pt x="3808490" y="4314538"/>
                    <a:pt x="3673054" y="4292582"/>
                    <a:pt x="3534267" y="4336841"/>
                  </a:cubicBezTo>
                  <a:cubicBezTo>
                    <a:pt x="3413969" y="4375323"/>
                    <a:pt x="3291244" y="4431600"/>
                    <a:pt x="3172680" y="4485914"/>
                  </a:cubicBezTo>
                  <a:cubicBezTo>
                    <a:pt x="3046951" y="4543578"/>
                    <a:pt x="2917062" y="4603091"/>
                    <a:pt x="2786364" y="4643653"/>
                  </a:cubicBezTo>
                  <a:cubicBezTo>
                    <a:pt x="2662368" y="4682134"/>
                    <a:pt x="2532710" y="4700854"/>
                    <a:pt x="2404092" y="4700854"/>
                  </a:cubicBezTo>
                  <a:close/>
                  <a:moveTo>
                    <a:pt x="70132" y="1297967"/>
                  </a:moveTo>
                  <a:cubicBezTo>
                    <a:pt x="74986" y="1391224"/>
                    <a:pt x="58807" y="1503432"/>
                    <a:pt x="41820" y="1622228"/>
                  </a:cubicBezTo>
                  <a:cubicBezTo>
                    <a:pt x="28646" y="1714444"/>
                    <a:pt x="14895" y="1809781"/>
                    <a:pt x="9001" y="1906851"/>
                  </a:cubicBezTo>
                  <a:cubicBezTo>
                    <a:pt x="-359" y="2061586"/>
                    <a:pt x="16281" y="2281958"/>
                    <a:pt x="149175" y="2452987"/>
                  </a:cubicBezTo>
                  <a:cubicBezTo>
                    <a:pt x="259535" y="2594547"/>
                    <a:pt x="432296" y="2675208"/>
                    <a:pt x="599742" y="2745699"/>
                  </a:cubicBezTo>
                  <a:cubicBezTo>
                    <a:pt x="886215" y="2866344"/>
                    <a:pt x="1060248" y="3042341"/>
                    <a:pt x="1105663" y="3163217"/>
                  </a:cubicBezTo>
                  <a:cubicBezTo>
                    <a:pt x="1141718" y="3259131"/>
                    <a:pt x="1147958" y="3357010"/>
                    <a:pt x="1154545" y="3460552"/>
                  </a:cubicBezTo>
                  <a:cubicBezTo>
                    <a:pt x="1159514" y="3538555"/>
                    <a:pt x="1164598" y="3619215"/>
                    <a:pt x="1183666" y="3699067"/>
                  </a:cubicBezTo>
                  <a:cubicBezTo>
                    <a:pt x="1262247" y="4027950"/>
                    <a:pt x="1466094" y="4321588"/>
                    <a:pt x="1742975" y="4504750"/>
                  </a:cubicBezTo>
                  <a:cubicBezTo>
                    <a:pt x="2031990" y="4695885"/>
                    <a:pt x="2431018" y="4746616"/>
                    <a:pt x="2784400" y="4637066"/>
                  </a:cubicBezTo>
                  <a:cubicBezTo>
                    <a:pt x="2914635" y="4596735"/>
                    <a:pt x="3044409" y="4537222"/>
                    <a:pt x="3169907" y="4479673"/>
                  </a:cubicBezTo>
                  <a:cubicBezTo>
                    <a:pt x="3288702" y="4425245"/>
                    <a:pt x="3411542" y="4368852"/>
                    <a:pt x="3532302" y="4330255"/>
                  </a:cubicBezTo>
                  <a:cubicBezTo>
                    <a:pt x="3672592" y="4285417"/>
                    <a:pt x="3808837" y="4307489"/>
                    <a:pt x="3940575" y="4328983"/>
                  </a:cubicBezTo>
                  <a:cubicBezTo>
                    <a:pt x="3974780" y="4334530"/>
                    <a:pt x="4007137" y="4339846"/>
                    <a:pt x="4039378" y="4343775"/>
                  </a:cubicBezTo>
                  <a:cubicBezTo>
                    <a:pt x="4226238" y="4367118"/>
                    <a:pt x="4576384" y="4373820"/>
                    <a:pt x="4823798" y="4155528"/>
                  </a:cubicBezTo>
                  <a:cubicBezTo>
                    <a:pt x="5022214" y="3980455"/>
                    <a:pt x="5146556" y="3647065"/>
                    <a:pt x="4986275" y="3373998"/>
                  </a:cubicBezTo>
                  <a:cubicBezTo>
                    <a:pt x="4922717" y="3265718"/>
                    <a:pt x="4838127" y="3162639"/>
                    <a:pt x="4756195" y="3062911"/>
                  </a:cubicBezTo>
                  <a:cubicBezTo>
                    <a:pt x="4668486" y="2956018"/>
                    <a:pt x="4577656" y="2845427"/>
                    <a:pt x="4509360" y="2725245"/>
                  </a:cubicBezTo>
                  <a:cubicBezTo>
                    <a:pt x="4350234" y="2445360"/>
                    <a:pt x="4315220" y="2113356"/>
                    <a:pt x="4281245" y="1792447"/>
                  </a:cubicBezTo>
                  <a:cubicBezTo>
                    <a:pt x="4269342" y="1679892"/>
                    <a:pt x="4257093" y="1563639"/>
                    <a:pt x="4239643" y="1451315"/>
                  </a:cubicBezTo>
                  <a:cubicBezTo>
                    <a:pt x="4177125" y="1049051"/>
                    <a:pt x="4022622" y="699368"/>
                    <a:pt x="3792889" y="440051"/>
                  </a:cubicBezTo>
                  <a:cubicBezTo>
                    <a:pt x="3552409" y="168602"/>
                    <a:pt x="3199375" y="6818"/>
                    <a:pt x="2847957" y="6818"/>
                  </a:cubicBezTo>
                  <a:cubicBezTo>
                    <a:pt x="2846571" y="6818"/>
                    <a:pt x="2845299" y="6818"/>
                    <a:pt x="2843913" y="6818"/>
                  </a:cubicBezTo>
                  <a:lnTo>
                    <a:pt x="2843913" y="3467"/>
                  </a:lnTo>
                  <a:lnTo>
                    <a:pt x="2843913" y="6818"/>
                  </a:lnTo>
                  <a:cubicBezTo>
                    <a:pt x="2561716" y="7858"/>
                    <a:pt x="2260105" y="138903"/>
                    <a:pt x="2037074" y="357426"/>
                  </a:cubicBezTo>
                  <a:cubicBezTo>
                    <a:pt x="1935382" y="457154"/>
                    <a:pt x="1841201" y="514934"/>
                    <a:pt x="1722290" y="550989"/>
                  </a:cubicBezTo>
                  <a:cubicBezTo>
                    <a:pt x="1645443" y="574216"/>
                    <a:pt x="1561315" y="591435"/>
                    <a:pt x="1472103" y="609693"/>
                  </a:cubicBezTo>
                  <a:cubicBezTo>
                    <a:pt x="1363592" y="631881"/>
                    <a:pt x="1251499" y="654761"/>
                    <a:pt x="1154545" y="689429"/>
                  </a:cubicBezTo>
                  <a:cubicBezTo>
                    <a:pt x="973578" y="754258"/>
                    <a:pt x="854436" y="855026"/>
                    <a:pt x="816648" y="926211"/>
                  </a:cubicBezTo>
                  <a:lnTo>
                    <a:pt x="815724" y="927945"/>
                  </a:lnTo>
                  <a:lnTo>
                    <a:pt x="813759" y="928060"/>
                  </a:lnTo>
                  <a:cubicBezTo>
                    <a:pt x="523473" y="939038"/>
                    <a:pt x="266237" y="1066963"/>
                    <a:pt x="70132" y="1297967"/>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7" name="任意多边形: 形状 76">
              <a:extLst>
                <a:ext uri="{FF2B5EF4-FFF2-40B4-BE49-F238E27FC236}">
                  <a16:creationId xmlns:a16="http://schemas.microsoft.com/office/drawing/2014/main" id="{E197BF3E-C201-CD3D-3702-21A440BBA1CF}"/>
                </a:ext>
              </a:extLst>
            </p:cNvPr>
            <p:cNvSpPr/>
            <p:nvPr/>
          </p:nvSpPr>
          <p:spPr>
            <a:xfrm>
              <a:off x="9062238" y="-2111006"/>
              <a:ext cx="5030552" cy="4660709"/>
            </a:xfrm>
            <a:custGeom>
              <a:avLst/>
              <a:gdLst>
                <a:gd name="connsiteX0" fmla="*/ 2332510 w 5030552"/>
                <a:gd name="connsiteY0" fmla="*/ 4660710 h 4660709"/>
                <a:gd name="connsiteX1" fmla="*/ 1658797 w 5030552"/>
                <a:gd name="connsiteY1" fmla="*/ 4461485 h 4660709"/>
                <a:gd name="connsiteX2" fmla="*/ 1094403 w 5030552"/>
                <a:gd name="connsiteY2" fmla="*/ 3611427 h 4660709"/>
                <a:gd name="connsiteX3" fmla="*/ 1065629 w 5030552"/>
                <a:gd name="connsiteY3" fmla="*/ 3349453 h 4660709"/>
                <a:gd name="connsiteX4" fmla="*/ 1022294 w 5030552"/>
                <a:gd name="connsiteY4" fmla="*/ 3036749 h 4660709"/>
                <a:gd name="connsiteX5" fmla="*/ 547690 w 5030552"/>
                <a:gd name="connsiteY5" fmla="*/ 2580172 h 4660709"/>
                <a:gd name="connsiteX6" fmla="*/ 540525 w 5030552"/>
                <a:gd name="connsiteY6" fmla="*/ 2576936 h 4660709"/>
                <a:gd name="connsiteX7" fmla="*/ 126821 w 5030552"/>
                <a:gd name="connsiteY7" fmla="*/ 2302020 h 4660709"/>
                <a:gd name="connsiteX8" fmla="*/ 4906 w 5030552"/>
                <a:gd name="connsiteY8" fmla="*/ 1783272 h 4660709"/>
                <a:gd name="connsiteX9" fmla="*/ 55290 w 5030552"/>
                <a:gd name="connsiteY9" fmla="*/ 1481430 h 4660709"/>
                <a:gd name="connsiteX10" fmla="*/ 96429 w 5030552"/>
                <a:gd name="connsiteY10" fmla="*/ 1228586 h 4660709"/>
                <a:gd name="connsiteX11" fmla="*/ 96545 w 5030552"/>
                <a:gd name="connsiteY11" fmla="*/ 1227546 h 4660709"/>
                <a:gd name="connsiteX12" fmla="*/ 97238 w 5030552"/>
                <a:gd name="connsiteY12" fmla="*/ 1226737 h 4660709"/>
                <a:gd name="connsiteX13" fmla="*/ 898761 w 5030552"/>
                <a:gd name="connsiteY13" fmla="*/ 871506 h 4660709"/>
                <a:gd name="connsiteX14" fmla="*/ 906619 w 5030552"/>
                <a:gd name="connsiteY14" fmla="*/ 871506 h 4660709"/>
                <a:gd name="connsiteX15" fmla="*/ 1249022 w 5030552"/>
                <a:gd name="connsiteY15" fmla="*/ 683490 h 4660709"/>
                <a:gd name="connsiteX16" fmla="*/ 1488924 w 5030552"/>
                <a:gd name="connsiteY16" fmla="*/ 626288 h 4660709"/>
                <a:gd name="connsiteX17" fmla="*/ 1778170 w 5030552"/>
                <a:gd name="connsiteY17" fmla="*/ 552792 h 4660709"/>
                <a:gd name="connsiteX18" fmla="*/ 2067647 w 5030552"/>
                <a:gd name="connsiteY18" fmla="*/ 348483 h 4660709"/>
                <a:gd name="connsiteX19" fmla="*/ 2880841 w 5030552"/>
                <a:gd name="connsiteY19" fmla="*/ 301 h 4660709"/>
                <a:gd name="connsiteX20" fmla="*/ 3799426 w 5030552"/>
                <a:gd name="connsiteY20" fmla="*/ 451215 h 4660709"/>
                <a:gd name="connsiteX21" fmla="*/ 4221219 w 5030552"/>
                <a:gd name="connsiteY21" fmla="*/ 1443758 h 4660709"/>
                <a:gd name="connsiteX22" fmla="*/ 4260509 w 5030552"/>
                <a:gd name="connsiteY22" fmla="*/ 1777725 h 4660709"/>
                <a:gd name="connsiteX23" fmla="*/ 4491744 w 5030552"/>
                <a:gd name="connsiteY23" fmla="*/ 2717804 h 4660709"/>
                <a:gd name="connsiteX24" fmla="*/ 4724135 w 5030552"/>
                <a:gd name="connsiteY24" fmla="*/ 3030046 h 4660709"/>
                <a:gd name="connsiteX25" fmla="*/ 4961148 w 5030552"/>
                <a:gd name="connsiteY25" fmla="*/ 3352227 h 4660709"/>
                <a:gd name="connsiteX26" fmla="*/ 5008412 w 5030552"/>
                <a:gd name="connsiteY26" fmla="*/ 3791123 h 4660709"/>
                <a:gd name="connsiteX27" fmla="*/ 4773132 w 5030552"/>
                <a:gd name="connsiteY27" fmla="*/ 4162763 h 4660709"/>
                <a:gd name="connsiteX28" fmla="*/ 3947689 w 5030552"/>
                <a:gd name="connsiteY28" fmla="*/ 4337720 h 4660709"/>
                <a:gd name="connsiteX29" fmla="*/ 3844725 w 5030552"/>
                <a:gd name="connsiteY29" fmla="*/ 4318191 h 4660709"/>
                <a:gd name="connsiteX30" fmla="*/ 3435875 w 5030552"/>
                <a:gd name="connsiteY30" fmla="*/ 4304093 h 4660709"/>
                <a:gd name="connsiteX31" fmla="*/ 3060306 w 5030552"/>
                <a:gd name="connsiteY31" fmla="*/ 4457325 h 4660709"/>
                <a:gd name="connsiteX32" fmla="*/ 2724951 w 5030552"/>
                <a:gd name="connsiteY32" fmla="*/ 4598654 h 4660709"/>
                <a:gd name="connsiteX33" fmla="*/ 2332510 w 5030552"/>
                <a:gd name="connsiteY33" fmla="*/ 4660710 h 4660709"/>
                <a:gd name="connsiteX34" fmla="*/ 102669 w 5030552"/>
                <a:gd name="connsiteY34" fmla="*/ 1230088 h 4660709"/>
                <a:gd name="connsiteX35" fmla="*/ 61530 w 5030552"/>
                <a:gd name="connsiteY35" fmla="*/ 1482586 h 4660709"/>
                <a:gd name="connsiteX36" fmla="*/ 11146 w 5030552"/>
                <a:gd name="connsiteY36" fmla="*/ 1783850 h 4660709"/>
                <a:gd name="connsiteX37" fmla="*/ 131790 w 5030552"/>
                <a:gd name="connsiteY37" fmla="*/ 2298322 h 4660709"/>
                <a:gd name="connsiteX38" fmla="*/ 543183 w 5030552"/>
                <a:gd name="connsiteY38" fmla="*/ 2571390 h 4660709"/>
                <a:gd name="connsiteX39" fmla="*/ 550348 w 5030552"/>
                <a:gd name="connsiteY39" fmla="*/ 2574625 h 4660709"/>
                <a:gd name="connsiteX40" fmla="*/ 1028303 w 5030552"/>
                <a:gd name="connsiteY40" fmla="*/ 3035015 h 4660709"/>
                <a:gd name="connsiteX41" fmla="*/ 1071869 w 5030552"/>
                <a:gd name="connsiteY41" fmla="*/ 3349222 h 4660709"/>
                <a:gd name="connsiteX42" fmla="*/ 1100528 w 5030552"/>
                <a:gd name="connsiteY42" fmla="*/ 3610272 h 4660709"/>
                <a:gd name="connsiteX43" fmla="*/ 1662379 w 5030552"/>
                <a:gd name="connsiteY43" fmla="*/ 4456516 h 4660709"/>
                <a:gd name="connsiteX44" fmla="*/ 2723449 w 5030552"/>
                <a:gd name="connsiteY44" fmla="*/ 4592645 h 4660709"/>
                <a:gd name="connsiteX45" fmla="*/ 3058110 w 5030552"/>
                <a:gd name="connsiteY45" fmla="*/ 4451547 h 4660709"/>
                <a:gd name="connsiteX46" fmla="*/ 3434488 w 5030552"/>
                <a:gd name="connsiteY46" fmla="*/ 4297968 h 4660709"/>
                <a:gd name="connsiteX47" fmla="*/ 3846227 w 5030552"/>
                <a:gd name="connsiteY47" fmla="*/ 4311951 h 4660709"/>
                <a:gd name="connsiteX48" fmla="*/ 3948960 w 5030552"/>
                <a:gd name="connsiteY48" fmla="*/ 4331480 h 4660709"/>
                <a:gd name="connsiteX49" fmla="*/ 4769434 w 5030552"/>
                <a:gd name="connsiteY49" fmla="*/ 4157909 h 4660709"/>
                <a:gd name="connsiteX50" fmla="*/ 4956063 w 5030552"/>
                <a:gd name="connsiteY50" fmla="*/ 3355116 h 4660709"/>
                <a:gd name="connsiteX51" fmla="*/ 4719628 w 5030552"/>
                <a:gd name="connsiteY51" fmla="*/ 3033860 h 4660709"/>
                <a:gd name="connsiteX52" fmla="*/ 4486660 w 5030552"/>
                <a:gd name="connsiteY52" fmla="*/ 2720808 h 4660709"/>
                <a:gd name="connsiteX53" fmla="*/ 4254615 w 5030552"/>
                <a:gd name="connsiteY53" fmla="*/ 1778188 h 4660709"/>
                <a:gd name="connsiteX54" fmla="*/ 4215325 w 5030552"/>
                <a:gd name="connsiteY54" fmla="*/ 1444567 h 4660709"/>
                <a:gd name="connsiteX55" fmla="*/ 3794919 w 5030552"/>
                <a:gd name="connsiteY55" fmla="*/ 455144 h 4660709"/>
                <a:gd name="connsiteX56" fmla="*/ 2880841 w 5030552"/>
                <a:gd name="connsiteY56" fmla="*/ 6310 h 4660709"/>
                <a:gd name="connsiteX57" fmla="*/ 2072154 w 5030552"/>
                <a:gd name="connsiteY57" fmla="*/ 352643 h 4660709"/>
                <a:gd name="connsiteX58" fmla="*/ 1780250 w 5030552"/>
                <a:gd name="connsiteY58" fmla="*/ 558455 h 4660709"/>
                <a:gd name="connsiteX59" fmla="*/ 1490195 w 5030552"/>
                <a:gd name="connsiteY59" fmla="*/ 632182 h 4660709"/>
                <a:gd name="connsiteX60" fmla="*/ 1250871 w 5030552"/>
                <a:gd name="connsiteY60" fmla="*/ 689268 h 4660709"/>
                <a:gd name="connsiteX61" fmla="*/ 910432 w 5030552"/>
                <a:gd name="connsiteY61" fmla="*/ 876475 h 4660709"/>
                <a:gd name="connsiteX62" fmla="*/ 909508 w 5030552"/>
                <a:gd name="connsiteY62" fmla="*/ 877515 h 4660709"/>
                <a:gd name="connsiteX63" fmla="*/ 908121 w 5030552"/>
                <a:gd name="connsiteY63" fmla="*/ 877515 h 4660709"/>
                <a:gd name="connsiteX64" fmla="*/ 898876 w 5030552"/>
                <a:gd name="connsiteY64" fmla="*/ 877515 h 4660709"/>
                <a:gd name="connsiteX65" fmla="*/ 102669 w 5030552"/>
                <a:gd name="connsiteY65" fmla="*/ 1230088 h 466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030552" h="4660709">
                  <a:moveTo>
                    <a:pt x="2332510" y="4660710"/>
                  </a:moveTo>
                  <a:cubicBezTo>
                    <a:pt x="2090759" y="4660710"/>
                    <a:pt x="1851897" y="4592530"/>
                    <a:pt x="1658797" y="4461485"/>
                  </a:cubicBezTo>
                  <a:cubicBezTo>
                    <a:pt x="1374751" y="4268731"/>
                    <a:pt x="1168939" y="3958915"/>
                    <a:pt x="1094403" y="3611427"/>
                  </a:cubicBezTo>
                  <a:cubicBezTo>
                    <a:pt x="1075567" y="3523602"/>
                    <a:pt x="1070482" y="3435083"/>
                    <a:pt x="1065629" y="3349453"/>
                  </a:cubicBezTo>
                  <a:cubicBezTo>
                    <a:pt x="1059389" y="3241058"/>
                    <a:pt x="1053611" y="3138557"/>
                    <a:pt x="1022294" y="3036749"/>
                  </a:cubicBezTo>
                  <a:cubicBezTo>
                    <a:pt x="979537" y="2897499"/>
                    <a:pt x="816135" y="2702319"/>
                    <a:pt x="547690" y="2580172"/>
                  </a:cubicBezTo>
                  <a:lnTo>
                    <a:pt x="540525" y="2576936"/>
                  </a:lnTo>
                  <a:cubicBezTo>
                    <a:pt x="395267" y="2510836"/>
                    <a:pt x="230594" y="2435954"/>
                    <a:pt x="126821" y="2302020"/>
                  </a:cubicBezTo>
                  <a:cubicBezTo>
                    <a:pt x="27902" y="2173749"/>
                    <a:pt x="-15433" y="1989546"/>
                    <a:pt x="4906" y="1783272"/>
                  </a:cubicBezTo>
                  <a:cubicBezTo>
                    <a:pt x="15191" y="1678922"/>
                    <a:pt x="35645" y="1578500"/>
                    <a:pt x="55290" y="1481430"/>
                  </a:cubicBezTo>
                  <a:cubicBezTo>
                    <a:pt x="74011" y="1389214"/>
                    <a:pt x="91691" y="1302197"/>
                    <a:pt x="96429" y="1228586"/>
                  </a:cubicBezTo>
                  <a:lnTo>
                    <a:pt x="96545" y="1227546"/>
                  </a:lnTo>
                  <a:lnTo>
                    <a:pt x="97238" y="1226737"/>
                  </a:lnTo>
                  <a:cubicBezTo>
                    <a:pt x="310099" y="997466"/>
                    <a:pt x="594492" y="871506"/>
                    <a:pt x="898761" y="871506"/>
                  </a:cubicBezTo>
                  <a:cubicBezTo>
                    <a:pt x="901418" y="871506"/>
                    <a:pt x="903961" y="871506"/>
                    <a:pt x="906619" y="871506"/>
                  </a:cubicBezTo>
                  <a:cubicBezTo>
                    <a:pt x="953998" y="818464"/>
                    <a:pt x="1071638" y="737919"/>
                    <a:pt x="1249022" y="683490"/>
                  </a:cubicBezTo>
                  <a:cubicBezTo>
                    <a:pt x="1323558" y="660610"/>
                    <a:pt x="1407686" y="643160"/>
                    <a:pt x="1488924" y="626288"/>
                  </a:cubicBezTo>
                  <a:cubicBezTo>
                    <a:pt x="1588421" y="605603"/>
                    <a:pt x="1691269" y="584225"/>
                    <a:pt x="1778170" y="552792"/>
                  </a:cubicBezTo>
                  <a:cubicBezTo>
                    <a:pt x="1904939" y="506915"/>
                    <a:pt x="1992302" y="427410"/>
                    <a:pt x="2067647" y="348483"/>
                  </a:cubicBezTo>
                  <a:cubicBezTo>
                    <a:pt x="2279815" y="126261"/>
                    <a:pt x="2591711" y="-7210"/>
                    <a:pt x="2880841" y="301"/>
                  </a:cubicBezTo>
                  <a:cubicBezTo>
                    <a:pt x="3224054" y="9084"/>
                    <a:pt x="3567497" y="177685"/>
                    <a:pt x="3799426" y="451215"/>
                  </a:cubicBezTo>
                  <a:cubicBezTo>
                    <a:pt x="4016216" y="706949"/>
                    <a:pt x="4162167" y="1050161"/>
                    <a:pt x="4221219" y="1443758"/>
                  </a:cubicBezTo>
                  <a:cubicBezTo>
                    <a:pt x="4237744" y="1553655"/>
                    <a:pt x="4249300" y="1667597"/>
                    <a:pt x="4260509" y="1777725"/>
                  </a:cubicBezTo>
                  <a:cubicBezTo>
                    <a:pt x="4293559" y="2102217"/>
                    <a:pt x="4327649" y="2437687"/>
                    <a:pt x="4491744" y="2717804"/>
                  </a:cubicBezTo>
                  <a:cubicBezTo>
                    <a:pt x="4556689" y="2828741"/>
                    <a:pt x="4641856" y="2931012"/>
                    <a:pt x="4724135" y="3030046"/>
                  </a:cubicBezTo>
                  <a:cubicBezTo>
                    <a:pt x="4809302" y="3132548"/>
                    <a:pt x="4897474" y="3238516"/>
                    <a:pt x="4961148" y="3352227"/>
                  </a:cubicBezTo>
                  <a:cubicBezTo>
                    <a:pt x="5032911" y="3480267"/>
                    <a:pt x="5049666" y="3636157"/>
                    <a:pt x="5008412" y="3791123"/>
                  </a:cubicBezTo>
                  <a:cubicBezTo>
                    <a:pt x="4970392" y="3933839"/>
                    <a:pt x="4884647" y="4069275"/>
                    <a:pt x="4773132" y="4162763"/>
                  </a:cubicBezTo>
                  <a:cubicBezTo>
                    <a:pt x="4503878" y="4388220"/>
                    <a:pt x="4140443" y="4369152"/>
                    <a:pt x="3947689" y="4337720"/>
                  </a:cubicBezTo>
                  <a:cubicBezTo>
                    <a:pt x="3914061" y="4332173"/>
                    <a:pt x="3880317" y="4325356"/>
                    <a:pt x="3844725" y="4318191"/>
                  </a:cubicBezTo>
                  <a:cubicBezTo>
                    <a:pt x="3712525" y="4291381"/>
                    <a:pt x="3575933" y="4263762"/>
                    <a:pt x="3435875" y="4304093"/>
                  </a:cubicBezTo>
                  <a:cubicBezTo>
                    <a:pt x="3310030" y="4340378"/>
                    <a:pt x="3183030" y="4399776"/>
                    <a:pt x="3060306" y="4457325"/>
                  </a:cubicBezTo>
                  <a:cubicBezTo>
                    <a:pt x="2951102" y="4508518"/>
                    <a:pt x="2838200" y="4561328"/>
                    <a:pt x="2724951" y="4598654"/>
                  </a:cubicBezTo>
                  <a:cubicBezTo>
                    <a:pt x="2598182" y="4640256"/>
                    <a:pt x="2464942" y="4660710"/>
                    <a:pt x="2332510" y="4660710"/>
                  </a:cubicBezTo>
                  <a:close/>
                  <a:moveTo>
                    <a:pt x="102669" y="1230088"/>
                  </a:moveTo>
                  <a:cubicBezTo>
                    <a:pt x="97816" y="1303931"/>
                    <a:pt x="80251" y="1390716"/>
                    <a:pt x="61530" y="1482586"/>
                  </a:cubicBezTo>
                  <a:cubicBezTo>
                    <a:pt x="41769" y="1579540"/>
                    <a:pt x="21431" y="1679731"/>
                    <a:pt x="11146" y="1783850"/>
                  </a:cubicBezTo>
                  <a:cubicBezTo>
                    <a:pt x="-9077" y="1988622"/>
                    <a:pt x="33796" y="2171322"/>
                    <a:pt x="131790" y="2298322"/>
                  </a:cubicBezTo>
                  <a:cubicBezTo>
                    <a:pt x="234523" y="2430984"/>
                    <a:pt x="398502" y="2505636"/>
                    <a:pt x="543183" y="2571390"/>
                  </a:cubicBezTo>
                  <a:lnTo>
                    <a:pt x="550348" y="2574625"/>
                  </a:lnTo>
                  <a:cubicBezTo>
                    <a:pt x="820527" y="2697581"/>
                    <a:pt x="985084" y="2894379"/>
                    <a:pt x="1028303" y="3035015"/>
                  </a:cubicBezTo>
                  <a:cubicBezTo>
                    <a:pt x="1059851" y="3137517"/>
                    <a:pt x="1065975" y="3245103"/>
                    <a:pt x="1071869" y="3349222"/>
                  </a:cubicBezTo>
                  <a:cubicBezTo>
                    <a:pt x="1076723" y="3434621"/>
                    <a:pt x="1081807" y="3522909"/>
                    <a:pt x="1100528" y="3610272"/>
                  </a:cubicBezTo>
                  <a:cubicBezTo>
                    <a:pt x="1174833" y="3956142"/>
                    <a:pt x="1379605" y="4264687"/>
                    <a:pt x="1662379" y="4456516"/>
                  </a:cubicBezTo>
                  <a:cubicBezTo>
                    <a:pt x="1959483" y="4658167"/>
                    <a:pt x="2366138" y="4710285"/>
                    <a:pt x="2723449" y="4592645"/>
                  </a:cubicBezTo>
                  <a:cubicBezTo>
                    <a:pt x="2836351" y="4555435"/>
                    <a:pt x="2949137" y="4502624"/>
                    <a:pt x="3058110" y="4451547"/>
                  </a:cubicBezTo>
                  <a:cubicBezTo>
                    <a:pt x="3181065" y="4393998"/>
                    <a:pt x="3308181" y="4334369"/>
                    <a:pt x="3434488" y="4297968"/>
                  </a:cubicBezTo>
                  <a:cubicBezTo>
                    <a:pt x="3575933" y="4257291"/>
                    <a:pt x="3713334" y="4285025"/>
                    <a:pt x="3846227" y="4311951"/>
                  </a:cubicBezTo>
                  <a:cubicBezTo>
                    <a:pt x="3881820" y="4319115"/>
                    <a:pt x="3915332" y="4325933"/>
                    <a:pt x="3948960" y="4331480"/>
                  </a:cubicBezTo>
                  <a:cubicBezTo>
                    <a:pt x="4140558" y="4362797"/>
                    <a:pt x="4502029" y="4381864"/>
                    <a:pt x="4769434" y="4157909"/>
                  </a:cubicBezTo>
                  <a:cubicBezTo>
                    <a:pt x="4979406" y="3982027"/>
                    <a:pt x="5116229" y="3640895"/>
                    <a:pt x="4956063" y="3355116"/>
                  </a:cubicBezTo>
                  <a:cubicBezTo>
                    <a:pt x="4892621" y="3241867"/>
                    <a:pt x="4804680" y="3136130"/>
                    <a:pt x="4719628" y="3033860"/>
                  </a:cubicBezTo>
                  <a:cubicBezTo>
                    <a:pt x="4637119" y="2934710"/>
                    <a:pt x="4551835" y="2832093"/>
                    <a:pt x="4486660" y="2720808"/>
                  </a:cubicBezTo>
                  <a:cubicBezTo>
                    <a:pt x="4321987" y="2439536"/>
                    <a:pt x="4287781" y="2103373"/>
                    <a:pt x="4254615" y="1778188"/>
                  </a:cubicBezTo>
                  <a:cubicBezTo>
                    <a:pt x="4243406" y="1668175"/>
                    <a:pt x="4231850" y="1554348"/>
                    <a:pt x="4215325" y="1444567"/>
                  </a:cubicBezTo>
                  <a:cubicBezTo>
                    <a:pt x="4156390" y="1052126"/>
                    <a:pt x="4011131" y="709953"/>
                    <a:pt x="3794919" y="455144"/>
                  </a:cubicBezTo>
                  <a:cubicBezTo>
                    <a:pt x="3564031" y="182886"/>
                    <a:pt x="3222320" y="15093"/>
                    <a:pt x="2880841" y="6310"/>
                  </a:cubicBezTo>
                  <a:cubicBezTo>
                    <a:pt x="2592635" y="-1086"/>
                    <a:pt x="2283166" y="131693"/>
                    <a:pt x="2072154" y="352643"/>
                  </a:cubicBezTo>
                  <a:cubicBezTo>
                    <a:pt x="1996231" y="432148"/>
                    <a:pt x="1908290" y="512115"/>
                    <a:pt x="1780250" y="558455"/>
                  </a:cubicBezTo>
                  <a:cubicBezTo>
                    <a:pt x="1692887" y="590118"/>
                    <a:pt x="1589808" y="611497"/>
                    <a:pt x="1490195" y="632182"/>
                  </a:cubicBezTo>
                  <a:cubicBezTo>
                    <a:pt x="1408957" y="649054"/>
                    <a:pt x="1325060" y="666503"/>
                    <a:pt x="1250871" y="689268"/>
                  </a:cubicBezTo>
                  <a:cubicBezTo>
                    <a:pt x="1073602" y="743581"/>
                    <a:pt x="956656" y="824126"/>
                    <a:pt x="910432" y="876475"/>
                  </a:cubicBezTo>
                  <a:lnTo>
                    <a:pt x="909508" y="877515"/>
                  </a:lnTo>
                  <a:lnTo>
                    <a:pt x="908121" y="877515"/>
                  </a:lnTo>
                  <a:cubicBezTo>
                    <a:pt x="905001" y="877515"/>
                    <a:pt x="901996" y="877515"/>
                    <a:pt x="898876" y="877515"/>
                  </a:cubicBezTo>
                  <a:cubicBezTo>
                    <a:pt x="596687" y="877515"/>
                    <a:pt x="314375" y="1002435"/>
                    <a:pt x="102669" y="123008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8" name="任意多边形: 形状 77">
              <a:extLst>
                <a:ext uri="{FF2B5EF4-FFF2-40B4-BE49-F238E27FC236}">
                  <a16:creationId xmlns:a16="http://schemas.microsoft.com/office/drawing/2014/main" id="{9E9A2931-308E-5F9E-7125-C10B1F6E5083}"/>
                </a:ext>
              </a:extLst>
            </p:cNvPr>
            <p:cNvSpPr/>
            <p:nvPr/>
          </p:nvSpPr>
          <p:spPr>
            <a:xfrm>
              <a:off x="9053170" y="-2094779"/>
              <a:ext cx="4996910" cy="4622179"/>
            </a:xfrm>
            <a:custGeom>
              <a:avLst/>
              <a:gdLst>
                <a:gd name="connsiteX0" fmla="*/ 2262190 w 4996910"/>
                <a:gd name="connsiteY0" fmla="*/ 4622179 h 4622179"/>
                <a:gd name="connsiteX1" fmla="*/ 1579462 w 4996910"/>
                <a:gd name="connsiteY1" fmla="*/ 4413825 h 4622179"/>
                <a:gd name="connsiteX2" fmla="*/ 1012873 w 4996910"/>
                <a:gd name="connsiteY2" fmla="*/ 3523437 h 4622179"/>
                <a:gd name="connsiteX3" fmla="*/ 984908 w 4996910"/>
                <a:gd name="connsiteY3" fmla="*/ 3237889 h 4622179"/>
                <a:gd name="connsiteX4" fmla="*/ 946311 w 4996910"/>
                <a:gd name="connsiteY4" fmla="*/ 2909122 h 4622179"/>
                <a:gd name="connsiteX5" fmla="*/ 499326 w 4996910"/>
                <a:gd name="connsiteY5" fmla="*/ 2409557 h 4622179"/>
                <a:gd name="connsiteX6" fmla="*/ 462115 w 4996910"/>
                <a:gd name="connsiteY6" fmla="*/ 2391299 h 4622179"/>
                <a:gd name="connsiteX7" fmla="*/ 110929 w 4996910"/>
                <a:gd name="connsiteY7" fmla="*/ 2148045 h 4622179"/>
                <a:gd name="connsiteX8" fmla="*/ 8775 w 4996910"/>
                <a:gd name="connsiteY8" fmla="*/ 1661192 h 4622179"/>
                <a:gd name="connsiteX9" fmla="*/ 85622 w 4996910"/>
                <a:gd name="connsiteY9" fmla="*/ 1334158 h 4622179"/>
                <a:gd name="connsiteX10" fmla="*/ 130806 w 4996910"/>
                <a:gd name="connsiteY10" fmla="*/ 1161396 h 4622179"/>
                <a:gd name="connsiteX11" fmla="*/ 130921 w 4996910"/>
                <a:gd name="connsiteY11" fmla="*/ 1160588 h 4622179"/>
                <a:gd name="connsiteX12" fmla="*/ 131499 w 4996910"/>
                <a:gd name="connsiteY12" fmla="*/ 1160010 h 4622179"/>
                <a:gd name="connsiteX13" fmla="*/ 1002473 w 4996910"/>
                <a:gd name="connsiteY13" fmla="*/ 822691 h 4622179"/>
                <a:gd name="connsiteX14" fmla="*/ 1346610 w 4996910"/>
                <a:gd name="connsiteY14" fmla="*/ 684944 h 4622179"/>
                <a:gd name="connsiteX15" fmla="*/ 1506891 w 4996910"/>
                <a:gd name="connsiteY15" fmla="*/ 650391 h 4622179"/>
                <a:gd name="connsiteX16" fmla="*/ 1837045 w 4996910"/>
                <a:gd name="connsiteY16" fmla="*/ 561873 h 4622179"/>
                <a:gd name="connsiteX17" fmla="*/ 2104104 w 4996910"/>
                <a:gd name="connsiteY17" fmla="*/ 345198 h 4622179"/>
                <a:gd name="connsiteX18" fmla="*/ 2919031 w 4996910"/>
                <a:gd name="connsiteY18" fmla="*/ 1408 h 4622179"/>
                <a:gd name="connsiteX19" fmla="*/ 3802139 w 4996910"/>
                <a:gd name="connsiteY19" fmla="*/ 467807 h 4622179"/>
                <a:gd name="connsiteX20" fmla="*/ 4197237 w 4996910"/>
                <a:gd name="connsiteY20" fmla="*/ 1438162 h 4622179"/>
                <a:gd name="connsiteX21" fmla="*/ 4234217 w 4996910"/>
                <a:gd name="connsiteY21" fmla="*/ 1764503 h 4622179"/>
                <a:gd name="connsiteX22" fmla="*/ 4469381 w 4996910"/>
                <a:gd name="connsiteY22" fmla="*/ 2714519 h 4622179"/>
                <a:gd name="connsiteX23" fmla="*/ 4689407 w 4996910"/>
                <a:gd name="connsiteY23" fmla="*/ 3004459 h 4622179"/>
                <a:gd name="connsiteX24" fmla="*/ 4931505 w 4996910"/>
                <a:gd name="connsiteY24" fmla="*/ 3334613 h 4622179"/>
                <a:gd name="connsiteX25" fmla="*/ 4970679 w 4996910"/>
                <a:gd name="connsiteY25" fmla="*/ 3786336 h 4622179"/>
                <a:gd name="connsiteX26" fmla="*/ 4719336 w 4996910"/>
                <a:gd name="connsiteY26" fmla="*/ 4165603 h 4622179"/>
                <a:gd name="connsiteX27" fmla="*/ 3858185 w 4996910"/>
                <a:gd name="connsiteY27" fmla="*/ 4325538 h 4622179"/>
                <a:gd name="connsiteX28" fmla="*/ 3750946 w 4996910"/>
                <a:gd name="connsiteY28" fmla="*/ 4301155 h 4622179"/>
                <a:gd name="connsiteX29" fmla="*/ 3338860 w 4996910"/>
                <a:gd name="connsiteY29" fmla="*/ 4272033 h 4622179"/>
                <a:gd name="connsiteX30" fmla="*/ 2956357 w 4996910"/>
                <a:gd name="connsiteY30" fmla="*/ 4426884 h 4622179"/>
                <a:gd name="connsiteX31" fmla="*/ 2665031 w 4996910"/>
                <a:gd name="connsiteY31" fmla="*/ 4554346 h 4622179"/>
                <a:gd name="connsiteX32" fmla="*/ 2262190 w 4996910"/>
                <a:gd name="connsiteY32" fmla="*/ 4622179 h 4622179"/>
                <a:gd name="connsiteX33" fmla="*/ 136006 w 4996910"/>
                <a:gd name="connsiteY33" fmla="*/ 1163361 h 4622179"/>
                <a:gd name="connsiteX34" fmla="*/ 90822 w 4996910"/>
                <a:gd name="connsiteY34" fmla="*/ 1335776 h 4622179"/>
                <a:gd name="connsiteX35" fmla="*/ 14090 w 4996910"/>
                <a:gd name="connsiteY35" fmla="*/ 1662117 h 4622179"/>
                <a:gd name="connsiteX36" fmla="*/ 115205 w 4996910"/>
                <a:gd name="connsiteY36" fmla="*/ 2144810 h 4622179"/>
                <a:gd name="connsiteX37" fmla="*/ 464542 w 4996910"/>
                <a:gd name="connsiteY37" fmla="*/ 2386561 h 4622179"/>
                <a:gd name="connsiteX38" fmla="*/ 501753 w 4996910"/>
                <a:gd name="connsiteY38" fmla="*/ 2404819 h 4622179"/>
                <a:gd name="connsiteX39" fmla="*/ 951627 w 4996910"/>
                <a:gd name="connsiteY39" fmla="*/ 2907966 h 4622179"/>
                <a:gd name="connsiteX40" fmla="*/ 990339 w 4996910"/>
                <a:gd name="connsiteY40" fmla="*/ 3237889 h 4622179"/>
                <a:gd name="connsiteX41" fmla="*/ 1018305 w 4996910"/>
                <a:gd name="connsiteY41" fmla="*/ 3522629 h 4622179"/>
                <a:gd name="connsiteX42" fmla="*/ 1582698 w 4996910"/>
                <a:gd name="connsiteY42" fmla="*/ 4409550 h 4622179"/>
                <a:gd name="connsiteX43" fmla="*/ 2663297 w 4996910"/>
                <a:gd name="connsiteY43" fmla="*/ 4549492 h 4622179"/>
                <a:gd name="connsiteX44" fmla="*/ 2954046 w 4996910"/>
                <a:gd name="connsiteY44" fmla="*/ 4422261 h 4622179"/>
                <a:gd name="connsiteX45" fmla="*/ 3337589 w 4996910"/>
                <a:gd name="connsiteY45" fmla="*/ 4266949 h 4622179"/>
                <a:gd name="connsiteX46" fmla="*/ 3752332 w 4996910"/>
                <a:gd name="connsiteY46" fmla="*/ 4296070 h 4622179"/>
                <a:gd name="connsiteX47" fmla="*/ 3859341 w 4996910"/>
                <a:gd name="connsiteY47" fmla="*/ 4320338 h 4622179"/>
                <a:gd name="connsiteX48" fmla="*/ 4715985 w 4996910"/>
                <a:gd name="connsiteY48" fmla="*/ 4161558 h 4622179"/>
                <a:gd name="connsiteX49" fmla="*/ 4926766 w 4996910"/>
                <a:gd name="connsiteY49" fmla="*/ 3337502 h 4622179"/>
                <a:gd name="connsiteX50" fmla="*/ 4685362 w 4996910"/>
                <a:gd name="connsiteY50" fmla="*/ 3008272 h 4622179"/>
                <a:gd name="connsiteX51" fmla="*/ 4464874 w 4996910"/>
                <a:gd name="connsiteY51" fmla="*/ 2717639 h 4622179"/>
                <a:gd name="connsiteX52" fmla="*/ 4229016 w 4996910"/>
                <a:gd name="connsiteY52" fmla="*/ 1765312 h 4622179"/>
                <a:gd name="connsiteX53" fmla="*/ 4192153 w 4996910"/>
                <a:gd name="connsiteY53" fmla="*/ 1439202 h 4622179"/>
                <a:gd name="connsiteX54" fmla="*/ 3798210 w 4996910"/>
                <a:gd name="connsiteY54" fmla="*/ 471505 h 4622179"/>
                <a:gd name="connsiteX55" fmla="*/ 2919031 w 4996910"/>
                <a:gd name="connsiteY55" fmla="*/ 7070 h 4622179"/>
                <a:gd name="connsiteX56" fmla="*/ 2108611 w 4996910"/>
                <a:gd name="connsiteY56" fmla="*/ 349011 h 4622179"/>
                <a:gd name="connsiteX57" fmla="*/ 1839588 w 4996910"/>
                <a:gd name="connsiteY57" fmla="*/ 567073 h 4622179"/>
                <a:gd name="connsiteX58" fmla="*/ 1508393 w 4996910"/>
                <a:gd name="connsiteY58" fmla="*/ 655823 h 4622179"/>
                <a:gd name="connsiteX59" fmla="*/ 1348459 w 4996910"/>
                <a:gd name="connsiteY59" fmla="*/ 690375 h 4622179"/>
                <a:gd name="connsiteX60" fmla="*/ 1005246 w 4996910"/>
                <a:gd name="connsiteY60" fmla="*/ 827891 h 4622179"/>
                <a:gd name="connsiteX61" fmla="*/ 1004437 w 4996910"/>
                <a:gd name="connsiteY61" fmla="*/ 828353 h 4622179"/>
                <a:gd name="connsiteX62" fmla="*/ 1003513 w 4996910"/>
                <a:gd name="connsiteY62" fmla="*/ 828353 h 4622179"/>
                <a:gd name="connsiteX63" fmla="*/ 136006 w 4996910"/>
                <a:gd name="connsiteY63" fmla="*/ 1163361 h 4622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996910" h="4622179">
                  <a:moveTo>
                    <a:pt x="2262190" y="4622179"/>
                  </a:moveTo>
                  <a:cubicBezTo>
                    <a:pt x="2018474" y="4622179"/>
                    <a:pt x="1776608" y="4550879"/>
                    <a:pt x="1579462" y="4413825"/>
                  </a:cubicBezTo>
                  <a:cubicBezTo>
                    <a:pt x="1289754" y="4212405"/>
                    <a:pt x="1083249" y="3887913"/>
                    <a:pt x="1012873" y="3523437"/>
                  </a:cubicBezTo>
                  <a:cubicBezTo>
                    <a:pt x="994384" y="3427985"/>
                    <a:pt x="989530" y="3331377"/>
                    <a:pt x="984908" y="3237889"/>
                  </a:cubicBezTo>
                  <a:cubicBezTo>
                    <a:pt x="979476" y="3129263"/>
                    <a:pt x="973814" y="3016939"/>
                    <a:pt x="946311" y="2909122"/>
                  </a:cubicBezTo>
                  <a:cubicBezTo>
                    <a:pt x="908869" y="2762014"/>
                    <a:pt x="769389" y="2542913"/>
                    <a:pt x="499326" y="2409557"/>
                  </a:cubicBezTo>
                  <a:cubicBezTo>
                    <a:pt x="487076" y="2403548"/>
                    <a:pt x="474711" y="2397423"/>
                    <a:pt x="462115" y="2391299"/>
                  </a:cubicBezTo>
                  <a:cubicBezTo>
                    <a:pt x="332920" y="2328203"/>
                    <a:pt x="199333" y="2263028"/>
                    <a:pt x="110929" y="2148045"/>
                  </a:cubicBezTo>
                  <a:cubicBezTo>
                    <a:pt x="-15031" y="1983604"/>
                    <a:pt x="-7173" y="1772476"/>
                    <a:pt x="8775" y="1661192"/>
                  </a:cubicBezTo>
                  <a:cubicBezTo>
                    <a:pt x="25300" y="1545748"/>
                    <a:pt x="57310" y="1433308"/>
                    <a:pt x="85622" y="1334158"/>
                  </a:cubicBezTo>
                  <a:cubicBezTo>
                    <a:pt x="103418" y="1271872"/>
                    <a:pt x="120174" y="1213052"/>
                    <a:pt x="130806" y="1161396"/>
                  </a:cubicBezTo>
                  <a:lnTo>
                    <a:pt x="130921" y="1160588"/>
                  </a:lnTo>
                  <a:lnTo>
                    <a:pt x="131499" y="1160010"/>
                  </a:lnTo>
                  <a:cubicBezTo>
                    <a:pt x="367125" y="926810"/>
                    <a:pt x="676479" y="807090"/>
                    <a:pt x="1002473" y="822691"/>
                  </a:cubicBezTo>
                  <a:cubicBezTo>
                    <a:pt x="1080245" y="770689"/>
                    <a:pt x="1208862" y="719265"/>
                    <a:pt x="1346610" y="684944"/>
                  </a:cubicBezTo>
                  <a:cubicBezTo>
                    <a:pt x="1397341" y="672348"/>
                    <a:pt x="1450498" y="661716"/>
                    <a:pt x="1506891" y="650391"/>
                  </a:cubicBezTo>
                  <a:cubicBezTo>
                    <a:pt x="1621526" y="627395"/>
                    <a:pt x="1740091" y="603705"/>
                    <a:pt x="1837045" y="561873"/>
                  </a:cubicBezTo>
                  <a:cubicBezTo>
                    <a:pt x="1948098" y="514031"/>
                    <a:pt x="2023674" y="435450"/>
                    <a:pt x="2104104" y="345198"/>
                  </a:cubicBezTo>
                  <a:cubicBezTo>
                    <a:pt x="2307836" y="116621"/>
                    <a:pt x="2620194" y="-15233"/>
                    <a:pt x="2919031" y="1408"/>
                  </a:cubicBezTo>
                  <a:cubicBezTo>
                    <a:pt x="3250572" y="19666"/>
                    <a:pt x="3580726" y="194046"/>
                    <a:pt x="3802139" y="467807"/>
                  </a:cubicBezTo>
                  <a:cubicBezTo>
                    <a:pt x="4005177" y="718803"/>
                    <a:pt x="4141769" y="1054273"/>
                    <a:pt x="4197237" y="1438162"/>
                  </a:cubicBezTo>
                  <a:cubicBezTo>
                    <a:pt x="4212723" y="1545632"/>
                    <a:pt x="4223585" y="1656917"/>
                    <a:pt x="4234217" y="1764503"/>
                  </a:cubicBezTo>
                  <a:cubicBezTo>
                    <a:pt x="4266342" y="2093270"/>
                    <a:pt x="4299624" y="2433131"/>
                    <a:pt x="4469381" y="2714519"/>
                  </a:cubicBezTo>
                  <a:cubicBezTo>
                    <a:pt x="4531552" y="2817483"/>
                    <a:pt x="4611750" y="2912589"/>
                    <a:pt x="4689407" y="3004459"/>
                  </a:cubicBezTo>
                  <a:cubicBezTo>
                    <a:pt x="4777348" y="3108694"/>
                    <a:pt x="4868409" y="3216511"/>
                    <a:pt x="4931505" y="3334613"/>
                  </a:cubicBezTo>
                  <a:cubicBezTo>
                    <a:pt x="5002227" y="3467160"/>
                    <a:pt x="5016094" y="3627557"/>
                    <a:pt x="4970679" y="3786336"/>
                  </a:cubicBezTo>
                  <a:cubicBezTo>
                    <a:pt x="4928500" y="3933559"/>
                    <a:pt x="4836861" y="4071768"/>
                    <a:pt x="4719336" y="4165603"/>
                  </a:cubicBezTo>
                  <a:cubicBezTo>
                    <a:pt x="4507978" y="4334204"/>
                    <a:pt x="4194117" y="4392447"/>
                    <a:pt x="3858185" y="4325538"/>
                  </a:cubicBezTo>
                  <a:cubicBezTo>
                    <a:pt x="3822940" y="4318489"/>
                    <a:pt x="3788041" y="4310053"/>
                    <a:pt x="3750946" y="4301155"/>
                  </a:cubicBezTo>
                  <a:cubicBezTo>
                    <a:pt x="3617705" y="4269144"/>
                    <a:pt x="3479958" y="4235979"/>
                    <a:pt x="3338860" y="4272033"/>
                  </a:cubicBezTo>
                  <a:cubicBezTo>
                    <a:pt x="3209433" y="4305084"/>
                    <a:pt x="3080815" y="4367023"/>
                    <a:pt x="2956357" y="4426884"/>
                  </a:cubicBezTo>
                  <a:cubicBezTo>
                    <a:pt x="2861482" y="4472645"/>
                    <a:pt x="2763372" y="4519793"/>
                    <a:pt x="2665031" y="4554346"/>
                  </a:cubicBezTo>
                  <a:cubicBezTo>
                    <a:pt x="2535142" y="4599877"/>
                    <a:pt x="2398319" y="4622179"/>
                    <a:pt x="2262190" y="4622179"/>
                  </a:cubicBezTo>
                  <a:close/>
                  <a:moveTo>
                    <a:pt x="136006" y="1163361"/>
                  </a:moveTo>
                  <a:cubicBezTo>
                    <a:pt x="125259" y="1215016"/>
                    <a:pt x="108618" y="1273720"/>
                    <a:pt x="90822" y="1335776"/>
                  </a:cubicBezTo>
                  <a:cubicBezTo>
                    <a:pt x="62625" y="1434811"/>
                    <a:pt x="30615" y="1547019"/>
                    <a:pt x="14090" y="1662117"/>
                  </a:cubicBezTo>
                  <a:cubicBezTo>
                    <a:pt x="-1741" y="1772476"/>
                    <a:pt x="-9599" y="1981986"/>
                    <a:pt x="115205" y="2144810"/>
                  </a:cubicBezTo>
                  <a:cubicBezTo>
                    <a:pt x="202915" y="2258867"/>
                    <a:pt x="335924" y="2323696"/>
                    <a:pt x="464542" y="2386561"/>
                  </a:cubicBezTo>
                  <a:cubicBezTo>
                    <a:pt x="477023" y="2392686"/>
                    <a:pt x="489503" y="2398695"/>
                    <a:pt x="501753" y="2404819"/>
                  </a:cubicBezTo>
                  <a:cubicBezTo>
                    <a:pt x="773433" y="2538984"/>
                    <a:pt x="913954" y="2759703"/>
                    <a:pt x="951627" y="2907966"/>
                  </a:cubicBezTo>
                  <a:cubicBezTo>
                    <a:pt x="979130" y="3016361"/>
                    <a:pt x="984908" y="3129032"/>
                    <a:pt x="990339" y="3237889"/>
                  </a:cubicBezTo>
                  <a:cubicBezTo>
                    <a:pt x="995077" y="3331146"/>
                    <a:pt x="999930" y="3427523"/>
                    <a:pt x="1018305" y="3522629"/>
                  </a:cubicBezTo>
                  <a:cubicBezTo>
                    <a:pt x="1088449" y="3885717"/>
                    <a:pt x="1294146" y="4208938"/>
                    <a:pt x="1582698" y="4409550"/>
                  </a:cubicBezTo>
                  <a:cubicBezTo>
                    <a:pt x="1888585" y="4622295"/>
                    <a:pt x="2302751" y="4675915"/>
                    <a:pt x="2663297" y="4549492"/>
                  </a:cubicBezTo>
                  <a:cubicBezTo>
                    <a:pt x="2761408" y="4515171"/>
                    <a:pt x="2859287" y="4467907"/>
                    <a:pt x="2954046" y="4422261"/>
                  </a:cubicBezTo>
                  <a:cubicBezTo>
                    <a:pt x="3078735" y="4362170"/>
                    <a:pt x="3207584" y="4300115"/>
                    <a:pt x="3337589" y="4266949"/>
                  </a:cubicBezTo>
                  <a:cubicBezTo>
                    <a:pt x="3480074" y="4230663"/>
                    <a:pt x="3618514" y="4263944"/>
                    <a:pt x="3752332" y="4296070"/>
                  </a:cubicBezTo>
                  <a:cubicBezTo>
                    <a:pt x="3789312" y="4304968"/>
                    <a:pt x="3824211" y="4313404"/>
                    <a:pt x="3859341" y="4320338"/>
                  </a:cubicBezTo>
                  <a:cubicBezTo>
                    <a:pt x="4193540" y="4387015"/>
                    <a:pt x="4505782" y="4329120"/>
                    <a:pt x="4715985" y="4161558"/>
                  </a:cubicBezTo>
                  <a:cubicBezTo>
                    <a:pt x="4940286" y="3982672"/>
                    <a:pt x="5080460" y="3625477"/>
                    <a:pt x="4926766" y="3337502"/>
                  </a:cubicBezTo>
                  <a:cubicBezTo>
                    <a:pt x="4864017" y="3219862"/>
                    <a:pt x="4773188" y="3112276"/>
                    <a:pt x="4685362" y="3008272"/>
                  </a:cubicBezTo>
                  <a:cubicBezTo>
                    <a:pt x="4607590" y="2916171"/>
                    <a:pt x="4527276" y="2820950"/>
                    <a:pt x="4464874" y="2717639"/>
                  </a:cubicBezTo>
                  <a:cubicBezTo>
                    <a:pt x="4294423" y="2435096"/>
                    <a:pt x="4261142" y="2094657"/>
                    <a:pt x="4229016" y="1765312"/>
                  </a:cubicBezTo>
                  <a:cubicBezTo>
                    <a:pt x="4218501" y="1657726"/>
                    <a:pt x="4207638" y="1546441"/>
                    <a:pt x="4192153" y="1439202"/>
                  </a:cubicBezTo>
                  <a:cubicBezTo>
                    <a:pt x="4136800" y="1056353"/>
                    <a:pt x="4000670" y="721692"/>
                    <a:pt x="3798210" y="471505"/>
                  </a:cubicBezTo>
                  <a:cubicBezTo>
                    <a:pt x="3577722" y="198899"/>
                    <a:pt x="3249070" y="25329"/>
                    <a:pt x="2919031" y="7070"/>
                  </a:cubicBezTo>
                  <a:cubicBezTo>
                    <a:pt x="2621696" y="-9339"/>
                    <a:pt x="2311187" y="121706"/>
                    <a:pt x="2108611" y="349011"/>
                  </a:cubicBezTo>
                  <a:cubicBezTo>
                    <a:pt x="2027719" y="439726"/>
                    <a:pt x="1951681" y="518769"/>
                    <a:pt x="1839588" y="567073"/>
                  </a:cubicBezTo>
                  <a:cubicBezTo>
                    <a:pt x="1742055" y="609136"/>
                    <a:pt x="1623260" y="632942"/>
                    <a:pt x="1508393" y="655823"/>
                  </a:cubicBezTo>
                  <a:cubicBezTo>
                    <a:pt x="1452116" y="667032"/>
                    <a:pt x="1398958" y="677663"/>
                    <a:pt x="1348459" y="690375"/>
                  </a:cubicBezTo>
                  <a:cubicBezTo>
                    <a:pt x="1210827" y="724696"/>
                    <a:pt x="1082556" y="776120"/>
                    <a:pt x="1005246" y="827891"/>
                  </a:cubicBezTo>
                  <a:lnTo>
                    <a:pt x="1004437" y="828353"/>
                  </a:lnTo>
                  <a:lnTo>
                    <a:pt x="1003513" y="828353"/>
                  </a:lnTo>
                  <a:cubicBezTo>
                    <a:pt x="678790" y="812406"/>
                    <a:pt x="370708" y="931433"/>
                    <a:pt x="136006" y="1163361"/>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79" name="任意多边形: 形状 78">
              <a:extLst>
                <a:ext uri="{FF2B5EF4-FFF2-40B4-BE49-F238E27FC236}">
                  <a16:creationId xmlns:a16="http://schemas.microsoft.com/office/drawing/2014/main" id="{0FEC7718-4022-39E6-435D-1E0D0C424BD1}"/>
                </a:ext>
              </a:extLst>
            </p:cNvPr>
            <p:cNvSpPr/>
            <p:nvPr/>
          </p:nvSpPr>
          <p:spPr>
            <a:xfrm>
              <a:off x="9042753" y="-2079512"/>
              <a:ext cx="4964457" cy="4584263"/>
            </a:xfrm>
            <a:custGeom>
              <a:avLst/>
              <a:gdLst>
                <a:gd name="connsiteX0" fmla="*/ 2195644 w 4964457"/>
                <a:gd name="connsiteY0" fmla="*/ 4584263 h 4584263"/>
                <a:gd name="connsiteX1" fmla="*/ 2035362 w 4964457"/>
                <a:gd name="connsiteY1" fmla="*/ 4573747 h 4584263"/>
                <a:gd name="connsiteX2" fmla="*/ 1501245 w 4964457"/>
                <a:gd name="connsiteY2" fmla="*/ 4367011 h 4584263"/>
                <a:gd name="connsiteX3" fmla="*/ 932460 w 4964457"/>
                <a:gd name="connsiteY3" fmla="*/ 3436293 h 4584263"/>
                <a:gd name="connsiteX4" fmla="*/ 905535 w 4964457"/>
                <a:gd name="connsiteY4" fmla="*/ 3126246 h 4584263"/>
                <a:gd name="connsiteX5" fmla="*/ 871560 w 4964457"/>
                <a:gd name="connsiteY5" fmla="*/ 2782340 h 4584263"/>
                <a:gd name="connsiteX6" fmla="*/ 452309 w 4964457"/>
                <a:gd name="connsiteY6" fmla="*/ 2239787 h 4584263"/>
                <a:gd name="connsiteX7" fmla="*/ 393952 w 4964457"/>
                <a:gd name="connsiteY7" fmla="*/ 2209164 h 4584263"/>
                <a:gd name="connsiteX8" fmla="*/ 96270 w 4964457"/>
                <a:gd name="connsiteY8" fmla="*/ 1994916 h 4584263"/>
                <a:gd name="connsiteX9" fmla="*/ 13876 w 4964457"/>
                <a:gd name="connsiteY9" fmla="*/ 1540073 h 4584263"/>
                <a:gd name="connsiteX10" fmla="*/ 133827 w 4964457"/>
                <a:gd name="connsiteY10" fmla="*/ 1176753 h 4584263"/>
                <a:gd name="connsiteX11" fmla="*/ 166530 w 4964457"/>
                <a:gd name="connsiteY11" fmla="*/ 1095052 h 4584263"/>
                <a:gd name="connsiteX12" fmla="*/ 167108 w 4964457"/>
                <a:gd name="connsiteY12" fmla="*/ 1094128 h 4584263"/>
                <a:gd name="connsiteX13" fmla="*/ 1099675 w 4964457"/>
                <a:gd name="connsiteY13" fmla="*/ 774721 h 4584263"/>
                <a:gd name="connsiteX14" fmla="*/ 1445777 w 4964457"/>
                <a:gd name="connsiteY14" fmla="*/ 687127 h 4584263"/>
                <a:gd name="connsiteX15" fmla="*/ 1519504 w 4964457"/>
                <a:gd name="connsiteY15" fmla="*/ 674068 h 4584263"/>
                <a:gd name="connsiteX16" fmla="*/ 1897384 w 4964457"/>
                <a:gd name="connsiteY16" fmla="*/ 571798 h 4584263"/>
                <a:gd name="connsiteX17" fmla="*/ 2126886 w 4964457"/>
                <a:gd name="connsiteY17" fmla="*/ 360901 h 4584263"/>
                <a:gd name="connsiteX18" fmla="*/ 2142024 w 4964457"/>
                <a:gd name="connsiteY18" fmla="*/ 342643 h 4584263"/>
                <a:gd name="connsiteX19" fmla="*/ 2958454 w 4964457"/>
                <a:gd name="connsiteY19" fmla="*/ 3244 h 4584263"/>
                <a:gd name="connsiteX20" fmla="*/ 3428088 w 4964457"/>
                <a:gd name="connsiteY20" fmla="*/ 153703 h 4584263"/>
                <a:gd name="connsiteX21" fmla="*/ 3806200 w 4964457"/>
                <a:gd name="connsiteY21" fmla="*/ 485013 h 4584263"/>
                <a:gd name="connsiteX22" fmla="*/ 4174720 w 4964457"/>
                <a:gd name="connsiteY22" fmla="*/ 1433180 h 4584263"/>
                <a:gd name="connsiteX23" fmla="*/ 4209272 w 4964457"/>
                <a:gd name="connsiteY23" fmla="*/ 1752010 h 4584263"/>
                <a:gd name="connsiteX24" fmla="*/ 4448366 w 4964457"/>
                <a:gd name="connsiteY24" fmla="*/ 2712080 h 4584263"/>
                <a:gd name="connsiteX25" fmla="*/ 4657066 w 4964457"/>
                <a:gd name="connsiteY25" fmla="*/ 2981681 h 4584263"/>
                <a:gd name="connsiteX26" fmla="*/ 4902862 w 4964457"/>
                <a:gd name="connsiteY26" fmla="*/ 3318075 h 4584263"/>
                <a:gd name="connsiteX27" fmla="*/ 4933832 w 4964457"/>
                <a:gd name="connsiteY27" fmla="*/ 3782741 h 4584263"/>
                <a:gd name="connsiteX28" fmla="*/ 4666542 w 4964457"/>
                <a:gd name="connsiteY28" fmla="*/ 4169519 h 4584263"/>
                <a:gd name="connsiteX29" fmla="*/ 3769799 w 4964457"/>
                <a:gd name="connsiteY29" fmla="*/ 4314431 h 4584263"/>
                <a:gd name="connsiteX30" fmla="*/ 3658168 w 4964457"/>
                <a:gd name="connsiteY30" fmla="*/ 4285195 h 4584263"/>
                <a:gd name="connsiteX31" fmla="*/ 3242962 w 4964457"/>
                <a:gd name="connsiteY31" fmla="*/ 4241166 h 4584263"/>
                <a:gd name="connsiteX32" fmla="*/ 2859303 w 4964457"/>
                <a:gd name="connsiteY32" fmla="*/ 4395901 h 4584263"/>
                <a:gd name="connsiteX33" fmla="*/ 2606228 w 4964457"/>
                <a:gd name="connsiteY33" fmla="*/ 4511345 h 4584263"/>
                <a:gd name="connsiteX34" fmla="*/ 2195644 w 4964457"/>
                <a:gd name="connsiteY34" fmla="*/ 4584263 h 4584263"/>
                <a:gd name="connsiteX35" fmla="*/ 170806 w 4964457"/>
                <a:gd name="connsiteY35" fmla="*/ 1097479 h 4584263"/>
                <a:gd name="connsiteX36" fmla="*/ 138218 w 4964457"/>
                <a:gd name="connsiteY36" fmla="*/ 1178718 h 4584263"/>
                <a:gd name="connsiteX37" fmla="*/ 18498 w 4964457"/>
                <a:gd name="connsiteY37" fmla="*/ 1541113 h 4584263"/>
                <a:gd name="connsiteX38" fmla="*/ 99968 w 4964457"/>
                <a:gd name="connsiteY38" fmla="*/ 1992143 h 4584263"/>
                <a:gd name="connsiteX39" fmla="*/ 396032 w 4964457"/>
                <a:gd name="connsiteY39" fmla="*/ 2205004 h 4584263"/>
                <a:gd name="connsiteX40" fmla="*/ 454390 w 4964457"/>
                <a:gd name="connsiteY40" fmla="*/ 2235627 h 4584263"/>
                <a:gd name="connsiteX41" fmla="*/ 876067 w 4964457"/>
                <a:gd name="connsiteY41" fmla="*/ 2781416 h 4584263"/>
                <a:gd name="connsiteX42" fmla="*/ 910157 w 4964457"/>
                <a:gd name="connsiteY42" fmla="*/ 3126130 h 4584263"/>
                <a:gd name="connsiteX43" fmla="*/ 937083 w 4964457"/>
                <a:gd name="connsiteY43" fmla="*/ 3435484 h 4584263"/>
                <a:gd name="connsiteX44" fmla="*/ 1503903 w 4964457"/>
                <a:gd name="connsiteY44" fmla="*/ 4363082 h 4584263"/>
                <a:gd name="connsiteX45" fmla="*/ 2604148 w 4964457"/>
                <a:gd name="connsiteY45" fmla="*/ 4506838 h 4584263"/>
                <a:gd name="connsiteX46" fmla="*/ 2856761 w 4964457"/>
                <a:gd name="connsiteY46" fmla="*/ 4391625 h 4584263"/>
                <a:gd name="connsiteX47" fmla="*/ 3241575 w 4964457"/>
                <a:gd name="connsiteY47" fmla="*/ 4236544 h 4584263"/>
                <a:gd name="connsiteX48" fmla="*/ 3659208 w 4964457"/>
                <a:gd name="connsiteY48" fmla="*/ 4280688 h 4584263"/>
                <a:gd name="connsiteX49" fmla="*/ 3770723 w 4964457"/>
                <a:gd name="connsiteY49" fmla="*/ 4309924 h 4584263"/>
                <a:gd name="connsiteX50" fmla="*/ 4663422 w 4964457"/>
                <a:gd name="connsiteY50" fmla="*/ 4165937 h 4584263"/>
                <a:gd name="connsiteX51" fmla="*/ 4898471 w 4964457"/>
                <a:gd name="connsiteY51" fmla="*/ 3320502 h 4584263"/>
                <a:gd name="connsiteX52" fmla="*/ 4653253 w 4964457"/>
                <a:gd name="connsiteY52" fmla="*/ 2985148 h 4584263"/>
                <a:gd name="connsiteX53" fmla="*/ 4444090 w 4964457"/>
                <a:gd name="connsiteY53" fmla="*/ 2714969 h 4584263"/>
                <a:gd name="connsiteX54" fmla="*/ 4204303 w 4964457"/>
                <a:gd name="connsiteY54" fmla="*/ 1752818 h 4584263"/>
                <a:gd name="connsiteX55" fmla="*/ 4169751 w 4964457"/>
                <a:gd name="connsiteY55" fmla="*/ 1434220 h 4584263"/>
                <a:gd name="connsiteX56" fmla="*/ 3802271 w 4964457"/>
                <a:gd name="connsiteY56" fmla="*/ 488364 h 4584263"/>
                <a:gd name="connsiteX57" fmla="*/ 2957991 w 4964457"/>
                <a:gd name="connsiteY57" fmla="*/ 8329 h 4584263"/>
                <a:gd name="connsiteX58" fmla="*/ 2145607 w 4964457"/>
                <a:gd name="connsiteY58" fmla="*/ 345994 h 4584263"/>
                <a:gd name="connsiteX59" fmla="*/ 2130468 w 4964457"/>
                <a:gd name="connsiteY59" fmla="*/ 364253 h 4584263"/>
                <a:gd name="connsiteX60" fmla="*/ 1899464 w 4964457"/>
                <a:gd name="connsiteY60" fmla="*/ 576305 h 4584263"/>
                <a:gd name="connsiteX61" fmla="*/ 1520197 w 4964457"/>
                <a:gd name="connsiteY61" fmla="*/ 679037 h 4584263"/>
                <a:gd name="connsiteX62" fmla="*/ 1446470 w 4964457"/>
                <a:gd name="connsiteY62" fmla="*/ 692096 h 4584263"/>
                <a:gd name="connsiteX63" fmla="*/ 1100715 w 4964457"/>
                <a:gd name="connsiteY63" fmla="*/ 779690 h 4584263"/>
                <a:gd name="connsiteX64" fmla="*/ 1100253 w 4964457"/>
                <a:gd name="connsiteY64" fmla="*/ 779921 h 4584263"/>
                <a:gd name="connsiteX65" fmla="*/ 1099791 w 4964457"/>
                <a:gd name="connsiteY65" fmla="*/ 779921 h 4584263"/>
                <a:gd name="connsiteX66" fmla="*/ 170806 w 4964457"/>
                <a:gd name="connsiteY66" fmla="*/ 1097479 h 458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64457" h="4584263">
                  <a:moveTo>
                    <a:pt x="2195644" y="4584263"/>
                  </a:moveTo>
                  <a:cubicBezTo>
                    <a:pt x="2142371" y="4584263"/>
                    <a:pt x="2088867" y="4580796"/>
                    <a:pt x="2035362" y="4573747"/>
                  </a:cubicBezTo>
                  <a:cubicBezTo>
                    <a:pt x="1840067" y="4548208"/>
                    <a:pt x="1655402" y="4476677"/>
                    <a:pt x="1501245" y="4367011"/>
                  </a:cubicBezTo>
                  <a:cubicBezTo>
                    <a:pt x="1206106" y="4157039"/>
                    <a:pt x="998791" y="3817871"/>
                    <a:pt x="932460" y="3436293"/>
                  </a:cubicBezTo>
                  <a:cubicBezTo>
                    <a:pt x="914433" y="3332867"/>
                    <a:pt x="909926" y="3227823"/>
                    <a:pt x="905535" y="3126246"/>
                  </a:cubicBezTo>
                  <a:cubicBezTo>
                    <a:pt x="900681" y="3012882"/>
                    <a:pt x="895597" y="2895704"/>
                    <a:pt x="871560" y="2782340"/>
                  </a:cubicBezTo>
                  <a:cubicBezTo>
                    <a:pt x="834928" y="2609463"/>
                    <a:pt x="705501" y="2376032"/>
                    <a:pt x="452309" y="2239787"/>
                  </a:cubicBezTo>
                  <a:cubicBezTo>
                    <a:pt x="433242" y="2229502"/>
                    <a:pt x="413250" y="2219218"/>
                    <a:pt x="393952" y="2209164"/>
                  </a:cubicBezTo>
                  <a:cubicBezTo>
                    <a:pt x="284632" y="2152424"/>
                    <a:pt x="171615" y="2093720"/>
                    <a:pt x="96270" y="1994916"/>
                  </a:cubicBezTo>
                  <a:cubicBezTo>
                    <a:pt x="9600" y="1880859"/>
                    <a:pt x="-20445" y="1715030"/>
                    <a:pt x="13876" y="1540073"/>
                  </a:cubicBezTo>
                  <a:cubicBezTo>
                    <a:pt x="39992" y="1407064"/>
                    <a:pt x="91994" y="1279370"/>
                    <a:pt x="133827" y="1176753"/>
                  </a:cubicBezTo>
                  <a:cubicBezTo>
                    <a:pt x="145614" y="1147863"/>
                    <a:pt x="156708" y="1120707"/>
                    <a:pt x="166530" y="1095052"/>
                  </a:cubicBezTo>
                  <a:lnTo>
                    <a:pt x="167108" y="1094128"/>
                  </a:lnTo>
                  <a:cubicBezTo>
                    <a:pt x="420415" y="862662"/>
                    <a:pt x="760161" y="746293"/>
                    <a:pt x="1099675" y="774721"/>
                  </a:cubicBezTo>
                  <a:cubicBezTo>
                    <a:pt x="1187963" y="743173"/>
                    <a:pt x="1310918" y="711972"/>
                    <a:pt x="1445777" y="687127"/>
                  </a:cubicBezTo>
                  <a:cubicBezTo>
                    <a:pt x="1469697" y="682735"/>
                    <a:pt x="1493849" y="678460"/>
                    <a:pt x="1519504" y="674068"/>
                  </a:cubicBezTo>
                  <a:cubicBezTo>
                    <a:pt x="1645811" y="652228"/>
                    <a:pt x="1789105" y="627382"/>
                    <a:pt x="1897384" y="571798"/>
                  </a:cubicBezTo>
                  <a:cubicBezTo>
                    <a:pt x="1993645" y="522454"/>
                    <a:pt x="2058359" y="443989"/>
                    <a:pt x="2126886" y="360901"/>
                  </a:cubicBezTo>
                  <a:lnTo>
                    <a:pt x="2142024" y="342643"/>
                  </a:lnTo>
                  <a:cubicBezTo>
                    <a:pt x="2334316" y="110368"/>
                    <a:pt x="2654763" y="-22872"/>
                    <a:pt x="2958454" y="3244"/>
                  </a:cubicBezTo>
                  <a:cubicBezTo>
                    <a:pt x="3118273" y="16880"/>
                    <a:pt x="3280634" y="68998"/>
                    <a:pt x="3428088" y="153703"/>
                  </a:cubicBezTo>
                  <a:cubicBezTo>
                    <a:pt x="3572538" y="236675"/>
                    <a:pt x="3703236" y="351310"/>
                    <a:pt x="3806200" y="485013"/>
                  </a:cubicBezTo>
                  <a:cubicBezTo>
                    <a:pt x="3995371" y="730808"/>
                    <a:pt x="4122718" y="1058651"/>
                    <a:pt x="4174720" y="1433180"/>
                  </a:cubicBezTo>
                  <a:cubicBezTo>
                    <a:pt x="4189280" y="1538109"/>
                    <a:pt x="4199450" y="1646850"/>
                    <a:pt x="4209272" y="1752010"/>
                  </a:cubicBezTo>
                  <a:cubicBezTo>
                    <a:pt x="4240474" y="2085053"/>
                    <a:pt x="4272599" y="2429421"/>
                    <a:pt x="4448366" y="2712080"/>
                  </a:cubicBezTo>
                  <a:cubicBezTo>
                    <a:pt x="4507879" y="2807763"/>
                    <a:pt x="4583801" y="2896166"/>
                    <a:pt x="4657066" y="2981681"/>
                  </a:cubicBezTo>
                  <a:cubicBezTo>
                    <a:pt x="4747434" y="3086956"/>
                    <a:pt x="4840922" y="3195928"/>
                    <a:pt x="4902862" y="3318075"/>
                  </a:cubicBezTo>
                  <a:cubicBezTo>
                    <a:pt x="4972429" y="3455244"/>
                    <a:pt x="4983523" y="3620264"/>
                    <a:pt x="4933832" y="3782741"/>
                  </a:cubicBezTo>
                  <a:cubicBezTo>
                    <a:pt x="4887493" y="3934471"/>
                    <a:pt x="4790076" y="4075454"/>
                    <a:pt x="4666542" y="4169519"/>
                  </a:cubicBezTo>
                  <a:cubicBezTo>
                    <a:pt x="4440392" y="4341935"/>
                    <a:pt x="4113473" y="4394745"/>
                    <a:pt x="3769799" y="4314431"/>
                  </a:cubicBezTo>
                  <a:cubicBezTo>
                    <a:pt x="3733051" y="4305880"/>
                    <a:pt x="3694916" y="4295364"/>
                    <a:pt x="3658168" y="4285195"/>
                  </a:cubicBezTo>
                  <a:cubicBezTo>
                    <a:pt x="3523888" y="4248100"/>
                    <a:pt x="3385100" y="4209734"/>
                    <a:pt x="3242962" y="4241166"/>
                  </a:cubicBezTo>
                  <a:cubicBezTo>
                    <a:pt x="3111570" y="4270172"/>
                    <a:pt x="2983299" y="4334076"/>
                    <a:pt x="2859303" y="4395901"/>
                  </a:cubicBezTo>
                  <a:cubicBezTo>
                    <a:pt x="2776909" y="4436925"/>
                    <a:pt x="2691742" y="4479451"/>
                    <a:pt x="2606228" y="4511345"/>
                  </a:cubicBezTo>
                  <a:cubicBezTo>
                    <a:pt x="2476801" y="4559649"/>
                    <a:pt x="2337320" y="4584263"/>
                    <a:pt x="2195644" y="4584263"/>
                  </a:cubicBezTo>
                  <a:close/>
                  <a:moveTo>
                    <a:pt x="170806" y="1097479"/>
                  </a:moveTo>
                  <a:cubicBezTo>
                    <a:pt x="160983" y="1122902"/>
                    <a:pt x="149890" y="1150059"/>
                    <a:pt x="138218" y="1178718"/>
                  </a:cubicBezTo>
                  <a:cubicBezTo>
                    <a:pt x="94305" y="1286419"/>
                    <a:pt x="44499" y="1408566"/>
                    <a:pt x="18498" y="1541113"/>
                  </a:cubicBezTo>
                  <a:cubicBezTo>
                    <a:pt x="-15476" y="1714684"/>
                    <a:pt x="14222" y="1879125"/>
                    <a:pt x="99968" y="1992143"/>
                  </a:cubicBezTo>
                  <a:cubicBezTo>
                    <a:pt x="174619" y="2090022"/>
                    <a:pt x="287175" y="2148495"/>
                    <a:pt x="396032" y="2205004"/>
                  </a:cubicBezTo>
                  <a:cubicBezTo>
                    <a:pt x="415330" y="2215057"/>
                    <a:pt x="435322" y="2225458"/>
                    <a:pt x="454390" y="2235627"/>
                  </a:cubicBezTo>
                  <a:cubicBezTo>
                    <a:pt x="709083" y="2372681"/>
                    <a:pt x="839203" y="2607383"/>
                    <a:pt x="876067" y="2781416"/>
                  </a:cubicBezTo>
                  <a:cubicBezTo>
                    <a:pt x="900219" y="2895242"/>
                    <a:pt x="905304" y="3012651"/>
                    <a:pt x="910157" y="3126130"/>
                  </a:cubicBezTo>
                  <a:cubicBezTo>
                    <a:pt x="914548" y="3227476"/>
                    <a:pt x="919055" y="3332404"/>
                    <a:pt x="937083" y="3435484"/>
                  </a:cubicBezTo>
                  <a:cubicBezTo>
                    <a:pt x="1003298" y="3815791"/>
                    <a:pt x="1209919" y="4153803"/>
                    <a:pt x="1503903" y="4363082"/>
                  </a:cubicBezTo>
                  <a:cubicBezTo>
                    <a:pt x="1819266" y="4587499"/>
                    <a:pt x="2240943" y="4642505"/>
                    <a:pt x="2604148" y="4506838"/>
                  </a:cubicBezTo>
                  <a:cubicBezTo>
                    <a:pt x="2689431" y="4474944"/>
                    <a:pt x="2774483" y="4432649"/>
                    <a:pt x="2856761" y="4391625"/>
                  </a:cubicBezTo>
                  <a:cubicBezTo>
                    <a:pt x="2981103" y="4329685"/>
                    <a:pt x="3109606" y="4265665"/>
                    <a:pt x="3241575" y="4236544"/>
                  </a:cubicBezTo>
                  <a:cubicBezTo>
                    <a:pt x="3384985" y="4204881"/>
                    <a:pt x="3524350" y="4243477"/>
                    <a:pt x="3659208" y="4280688"/>
                  </a:cubicBezTo>
                  <a:cubicBezTo>
                    <a:pt x="3695956" y="4290857"/>
                    <a:pt x="3733975" y="4301373"/>
                    <a:pt x="3770723" y="4309924"/>
                  </a:cubicBezTo>
                  <a:cubicBezTo>
                    <a:pt x="4113011" y="4389892"/>
                    <a:pt x="4438427" y="4337428"/>
                    <a:pt x="4663422" y="4165937"/>
                  </a:cubicBezTo>
                  <a:cubicBezTo>
                    <a:pt x="4898817" y="3986588"/>
                    <a:pt x="5051010" y="3621304"/>
                    <a:pt x="4898471" y="3320502"/>
                  </a:cubicBezTo>
                  <a:cubicBezTo>
                    <a:pt x="4836762" y="3198817"/>
                    <a:pt x="4743505" y="3090191"/>
                    <a:pt x="4653253" y="2985148"/>
                  </a:cubicBezTo>
                  <a:cubicBezTo>
                    <a:pt x="4579757" y="2899518"/>
                    <a:pt x="4503834" y="2810999"/>
                    <a:pt x="4444090" y="2714969"/>
                  </a:cubicBezTo>
                  <a:cubicBezTo>
                    <a:pt x="4267746" y="2431385"/>
                    <a:pt x="4235504" y="2086439"/>
                    <a:pt x="4204303" y="1752818"/>
                  </a:cubicBezTo>
                  <a:cubicBezTo>
                    <a:pt x="4194481" y="1647775"/>
                    <a:pt x="4184311" y="1539033"/>
                    <a:pt x="4169751" y="1434220"/>
                  </a:cubicBezTo>
                  <a:cubicBezTo>
                    <a:pt x="4117980" y="1060616"/>
                    <a:pt x="3990864" y="733466"/>
                    <a:pt x="3802271" y="488364"/>
                  </a:cubicBezTo>
                  <a:cubicBezTo>
                    <a:pt x="3591952" y="215065"/>
                    <a:pt x="3276358" y="35601"/>
                    <a:pt x="2957991" y="8329"/>
                  </a:cubicBezTo>
                  <a:cubicBezTo>
                    <a:pt x="2655803" y="-17557"/>
                    <a:pt x="2336974" y="114990"/>
                    <a:pt x="2145607" y="345994"/>
                  </a:cubicBezTo>
                  <a:lnTo>
                    <a:pt x="2130468" y="364253"/>
                  </a:lnTo>
                  <a:cubicBezTo>
                    <a:pt x="2061594" y="447687"/>
                    <a:pt x="1996650" y="526499"/>
                    <a:pt x="1899464" y="576305"/>
                  </a:cubicBezTo>
                  <a:cubicBezTo>
                    <a:pt x="1790491" y="632120"/>
                    <a:pt x="1646966" y="657081"/>
                    <a:pt x="1520197" y="679037"/>
                  </a:cubicBezTo>
                  <a:cubicBezTo>
                    <a:pt x="1494543" y="683429"/>
                    <a:pt x="1470391" y="687704"/>
                    <a:pt x="1446470" y="692096"/>
                  </a:cubicBezTo>
                  <a:cubicBezTo>
                    <a:pt x="1311612" y="716941"/>
                    <a:pt x="1188772" y="748142"/>
                    <a:pt x="1100715" y="779690"/>
                  </a:cubicBezTo>
                  <a:lnTo>
                    <a:pt x="1100253" y="779921"/>
                  </a:lnTo>
                  <a:lnTo>
                    <a:pt x="1099791" y="779921"/>
                  </a:lnTo>
                  <a:cubicBezTo>
                    <a:pt x="761663" y="751262"/>
                    <a:pt x="423188" y="867053"/>
                    <a:pt x="170806" y="1097479"/>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0" name="任意多边形: 形状 79">
              <a:extLst>
                <a:ext uri="{FF2B5EF4-FFF2-40B4-BE49-F238E27FC236}">
                  <a16:creationId xmlns:a16="http://schemas.microsoft.com/office/drawing/2014/main" id="{27349AFD-CB46-72C2-1C23-9312BA022266}"/>
                </a:ext>
              </a:extLst>
            </p:cNvPr>
            <p:cNvSpPr/>
            <p:nvPr/>
          </p:nvSpPr>
          <p:spPr>
            <a:xfrm>
              <a:off x="9031254" y="-2064679"/>
              <a:ext cx="4933112" cy="4547011"/>
            </a:xfrm>
            <a:custGeom>
              <a:avLst/>
              <a:gdLst>
                <a:gd name="connsiteX0" fmla="*/ 2130526 w 4933112"/>
                <a:gd name="connsiteY0" fmla="*/ 4547012 h 4547011"/>
                <a:gd name="connsiteX1" fmla="*/ 1424225 w 4933112"/>
                <a:gd name="connsiteY1" fmla="*/ 4320745 h 4547011"/>
                <a:gd name="connsiteX2" fmla="*/ 853129 w 4933112"/>
                <a:gd name="connsiteY2" fmla="*/ 3349813 h 4547011"/>
                <a:gd name="connsiteX3" fmla="*/ 827474 w 4933112"/>
                <a:gd name="connsiteY3" fmla="*/ 3014458 h 4547011"/>
                <a:gd name="connsiteX4" fmla="*/ 797775 w 4933112"/>
                <a:gd name="connsiteY4" fmla="*/ 2656339 h 4547011"/>
                <a:gd name="connsiteX5" fmla="*/ 406143 w 4933112"/>
                <a:gd name="connsiteY5" fmla="*/ 2070797 h 4547011"/>
                <a:gd name="connsiteX6" fmla="*/ 333456 w 4933112"/>
                <a:gd name="connsiteY6" fmla="*/ 2029889 h 4547011"/>
                <a:gd name="connsiteX7" fmla="*/ 82576 w 4933112"/>
                <a:gd name="connsiteY7" fmla="*/ 1842567 h 4547011"/>
                <a:gd name="connsiteX8" fmla="*/ 19827 w 4933112"/>
                <a:gd name="connsiteY8" fmla="*/ 1419618 h 4547011"/>
                <a:gd name="connsiteX9" fmla="*/ 203336 w 4933112"/>
                <a:gd name="connsiteY9" fmla="*/ 1029258 h 4547011"/>
                <a:gd name="connsiteX10" fmla="*/ 1197497 w 4933112"/>
                <a:gd name="connsiteY10" fmla="*/ 727531 h 4547011"/>
                <a:gd name="connsiteX11" fmla="*/ 1414633 w 4933112"/>
                <a:gd name="connsiteY11" fmla="*/ 706499 h 4547011"/>
                <a:gd name="connsiteX12" fmla="*/ 1545678 w 4933112"/>
                <a:gd name="connsiteY12" fmla="*/ 690090 h 4547011"/>
                <a:gd name="connsiteX13" fmla="*/ 1958573 w 4933112"/>
                <a:gd name="connsiteY13" fmla="*/ 582504 h 4547011"/>
                <a:gd name="connsiteX14" fmla="*/ 2144162 w 4933112"/>
                <a:gd name="connsiteY14" fmla="*/ 389865 h 4547011"/>
                <a:gd name="connsiteX15" fmla="*/ 2180794 w 4933112"/>
                <a:gd name="connsiteY15" fmla="*/ 340984 h 4547011"/>
                <a:gd name="connsiteX16" fmla="*/ 2545385 w 4933112"/>
                <a:gd name="connsiteY16" fmla="*/ 68841 h 4547011"/>
                <a:gd name="connsiteX17" fmla="*/ 2998842 w 4933112"/>
                <a:gd name="connsiteY17" fmla="*/ 5976 h 4547011"/>
                <a:gd name="connsiteX18" fmla="*/ 3452645 w 4933112"/>
                <a:gd name="connsiteY18" fmla="*/ 168684 h 4547011"/>
                <a:gd name="connsiteX19" fmla="*/ 3811111 w 4933112"/>
                <a:gd name="connsiteY19" fmla="*/ 503345 h 4547011"/>
                <a:gd name="connsiteX20" fmla="*/ 4152937 w 4933112"/>
                <a:gd name="connsiteY20" fmla="*/ 1429325 h 4547011"/>
                <a:gd name="connsiteX21" fmla="*/ 4185178 w 4933112"/>
                <a:gd name="connsiteY21" fmla="*/ 1740528 h 4547011"/>
                <a:gd name="connsiteX22" fmla="*/ 4428201 w 4933112"/>
                <a:gd name="connsiteY22" fmla="*/ 2710536 h 4547011"/>
                <a:gd name="connsiteX23" fmla="*/ 4626732 w 4933112"/>
                <a:gd name="connsiteY23" fmla="*/ 2961416 h 4547011"/>
                <a:gd name="connsiteX24" fmla="*/ 4875301 w 4933112"/>
                <a:gd name="connsiteY24" fmla="*/ 3302202 h 4547011"/>
                <a:gd name="connsiteX25" fmla="*/ 4897951 w 4933112"/>
                <a:gd name="connsiteY25" fmla="*/ 3779810 h 4547011"/>
                <a:gd name="connsiteX26" fmla="*/ 4614829 w 4933112"/>
                <a:gd name="connsiteY26" fmla="*/ 4174216 h 4547011"/>
                <a:gd name="connsiteX27" fmla="*/ 4168306 w 4933112"/>
                <a:gd name="connsiteY27" fmla="*/ 4342240 h 4547011"/>
                <a:gd name="connsiteX28" fmla="*/ 3682378 w 4933112"/>
                <a:gd name="connsiteY28" fmla="*/ 4304105 h 4547011"/>
                <a:gd name="connsiteX29" fmla="*/ 3566125 w 4933112"/>
                <a:gd name="connsiteY29" fmla="*/ 4269784 h 4547011"/>
                <a:gd name="connsiteX30" fmla="*/ 3147798 w 4933112"/>
                <a:gd name="connsiteY30" fmla="*/ 4210964 h 4547011"/>
                <a:gd name="connsiteX31" fmla="*/ 2767723 w 4933112"/>
                <a:gd name="connsiteY31" fmla="*/ 4363849 h 4547011"/>
                <a:gd name="connsiteX32" fmla="*/ 2548043 w 4933112"/>
                <a:gd name="connsiteY32" fmla="*/ 4468893 h 4547011"/>
                <a:gd name="connsiteX33" fmla="*/ 2130526 w 4933112"/>
                <a:gd name="connsiteY33" fmla="*/ 4547012 h 4547011"/>
                <a:gd name="connsiteX34" fmla="*/ 2894376 w 4933112"/>
                <a:gd name="connsiteY34" fmla="*/ 4243 h 4547011"/>
                <a:gd name="connsiteX35" fmla="*/ 2184030 w 4933112"/>
                <a:gd name="connsiteY35" fmla="*/ 343757 h 4547011"/>
                <a:gd name="connsiteX36" fmla="*/ 2147513 w 4933112"/>
                <a:gd name="connsiteY36" fmla="*/ 392639 h 4547011"/>
                <a:gd name="connsiteX37" fmla="*/ 1960769 w 4933112"/>
                <a:gd name="connsiteY37" fmla="*/ 586433 h 4547011"/>
                <a:gd name="connsiteX38" fmla="*/ 1546140 w 4933112"/>
                <a:gd name="connsiteY38" fmla="*/ 694597 h 4547011"/>
                <a:gd name="connsiteX39" fmla="*/ 1415211 w 4933112"/>
                <a:gd name="connsiteY39" fmla="*/ 711006 h 4547011"/>
                <a:gd name="connsiteX40" fmla="*/ 1197612 w 4933112"/>
                <a:gd name="connsiteY40" fmla="*/ 732153 h 4547011"/>
                <a:gd name="connsiteX41" fmla="*/ 206572 w 4933112"/>
                <a:gd name="connsiteY41" fmla="*/ 1032378 h 4547011"/>
                <a:gd name="connsiteX42" fmla="*/ 23987 w 4933112"/>
                <a:gd name="connsiteY42" fmla="*/ 1421005 h 4547011"/>
                <a:gd name="connsiteX43" fmla="*/ 86043 w 4933112"/>
                <a:gd name="connsiteY43" fmla="*/ 1840371 h 4547011"/>
                <a:gd name="connsiteX44" fmla="*/ 335536 w 4933112"/>
                <a:gd name="connsiteY44" fmla="*/ 2026538 h 4547011"/>
                <a:gd name="connsiteX45" fmla="*/ 408339 w 4933112"/>
                <a:gd name="connsiteY45" fmla="*/ 2067562 h 4547011"/>
                <a:gd name="connsiteX46" fmla="*/ 678055 w 4933112"/>
                <a:gd name="connsiteY46" fmla="*/ 2333465 h 4547011"/>
                <a:gd name="connsiteX47" fmla="*/ 802051 w 4933112"/>
                <a:gd name="connsiteY47" fmla="*/ 2655992 h 4547011"/>
                <a:gd name="connsiteX48" fmla="*/ 831866 w 4933112"/>
                <a:gd name="connsiteY48" fmla="*/ 3014689 h 4547011"/>
                <a:gd name="connsiteX49" fmla="*/ 857404 w 4933112"/>
                <a:gd name="connsiteY49" fmla="*/ 3349581 h 4547011"/>
                <a:gd name="connsiteX50" fmla="*/ 1426767 w 4933112"/>
                <a:gd name="connsiteY50" fmla="*/ 4317741 h 4547011"/>
                <a:gd name="connsiteX51" fmla="*/ 2546657 w 4933112"/>
                <a:gd name="connsiteY51" fmla="*/ 4465311 h 4547011"/>
                <a:gd name="connsiteX52" fmla="*/ 2765989 w 4933112"/>
                <a:gd name="connsiteY52" fmla="*/ 4360498 h 4547011"/>
                <a:gd name="connsiteX53" fmla="*/ 3147221 w 4933112"/>
                <a:gd name="connsiteY53" fmla="*/ 4207150 h 4547011"/>
                <a:gd name="connsiteX54" fmla="*/ 3567511 w 4933112"/>
                <a:gd name="connsiteY54" fmla="*/ 4266086 h 4547011"/>
                <a:gd name="connsiteX55" fmla="*/ 3683533 w 4933112"/>
                <a:gd name="connsiteY55" fmla="*/ 4300407 h 4547011"/>
                <a:gd name="connsiteX56" fmla="*/ 4612403 w 4933112"/>
                <a:gd name="connsiteY56" fmla="*/ 4171211 h 4547011"/>
                <a:gd name="connsiteX57" fmla="*/ 4871603 w 4933112"/>
                <a:gd name="connsiteY57" fmla="*/ 3304513 h 4547011"/>
                <a:gd name="connsiteX58" fmla="*/ 4623612 w 4933112"/>
                <a:gd name="connsiteY58" fmla="*/ 2964652 h 4547011"/>
                <a:gd name="connsiteX59" fmla="*/ 4424618 w 4933112"/>
                <a:gd name="connsiteY59" fmla="*/ 2713309 h 4547011"/>
                <a:gd name="connsiteX60" fmla="*/ 4180902 w 4933112"/>
                <a:gd name="connsiteY60" fmla="*/ 1741337 h 4547011"/>
                <a:gd name="connsiteX61" fmla="*/ 4148777 w 4933112"/>
                <a:gd name="connsiteY61" fmla="*/ 1430365 h 4547011"/>
                <a:gd name="connsiteX62" fmla="*/ 3807645 w 4933112"/>
                <a:gd name="connsiteY62" fmla="*/ 506350 h 4547011"/>
                <a:gd name="connsiteX63" fmla="*/ 2998149 w 4933112"/>
                <a:gd name="connsiteY63" fmla="*/ 10714 h 4547011"/>
                <a:gd name="connsiteX64" fmla="*/ 2894376 w 4933112"/>
                <a:gd name="connsiteY64" fmla="*/ 4243 h 45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933112" h="4547011">
                  <a:moveTo>
                    <a:pt x="2130526" y="4547012"/>
                  </a:moveTo>
                  <a:cubicBezTo>
                    <a:pt x="1881032" y="4547012"/>
                    <a:pt x="1628534" y="4469355"/>
                    <a:pt x="1424225" y="4320745"/>
                  </a:cubicBezTo>
                  <a:cubicBezTo>
                    <a:pt x="1123769" y="4102338"/>
                    <a:pt x="915646" y="3748378"/>
                    <a:pt x="853129" y="3349813"/>
                  </a:cubicBezTo>
                  <a:cubicBezTo>
                    <a:pt x="835679" y="3238182"/>
                    <a:pt x="831519" y="3124355"/>
                    <a:pt x="827474" y="3014458"/>
                  </a:cubicBezTo>
                  <a:cubicBezTo>
                    <a:pt x="823199" y="2896587"/>
                    <a:pt x="818807" y="2774787"/>
                    <a:pt x="797775" y="2656339"/>
                  </a:cubicBezTo>
                  <a:cubicBezTo>
                    <a:pt x="753747" y="2408347"/>
                    <a:pt x="607333" y="2189477"/>
                    <a:pt x="406143" y="2070797"/>
                  </a:cubicBezTo>
                  <a:cubicBezTo>
                    <a:pt x="382569" y="2056930"/>
                    <a:pt x="357608" y="2043179"/>
                    <a:pt x="333456" y="2029889"/>
                  </a:cubicBezTo>
                  <a:cubicBezTo>
                    <a:pt x="241471" y="1979274"/>
                    <a:pt x="146250" y="1927041"/>
                    <a:pt x="82576" y="1842567"/>
                  </a:cubicBezTo>
                  <a:cubicBezTo>
                    <a:pt x="2262" y="1735790"/>
                    <a:pt x="-21197" y="1577704"/>
                    <a:pt x="19827" y="1419618"/>
                  </a:cubicBezTo>
                  <a:cubicBezTo>
                    <a:pt x="61660" y="1258644"/>
                    <a:pt x="128569" y="1116390"/>
                    <a:pt x="203336" y="1029258"/>
                  </a:cubicBezTo>
                  <a:cubicBezTo>
                    <a:pt x="437691" y="756421"/>
                    <a:pt x="822967" y="730651"/>
                    <a:pt x="1197497" y="727531"/>
                  </a:cubicBezTo>
                  <a:cubicBezTo>
                    <a:pt x="1259321" y="727069"/>
                    <a:pt x="1331315" y="717477"/>
                    <a:pt x="1414633" y="706499"/>
                  </a:cubicBezTo>
                  <a:cubicBezTo>
                    <a:pt x="1456466" y="700952"/>
                    <a:pt x="1499685" y="695290"/>
                    <a:pt x="1545678" y="690090"/>
                  </a:cubicBezTo>
                  <a:cubicBezTo>
                    <a:pt x="1685737" y="674489"/>
                    <a:pt x="1844747" y="652071"/>
                    <a:pt x="1958573" y="582504"/>
                  </a:cubicBezTo>
                  <a:cubicBezTo>
                    <a:pt x="2037385" y="534431"/>
                    <a:pt x="2089156" y="464170"/>
                    <a:pt x="2144162" y="389865"/>
                  </a:cubicBezTo>
                  <a:cubicBezTo>
                    <a:pt x="2155949" y="373803"/>
                    <a:pt x="2168199" y="357278"/>
                    <a:pt x="2180794" y="340984"/>
                  </a:cubicBezTo>
                  <a:cubicBezTo>
                    <a:pt x="2271393" y="222651"/>
                    <a:pt x="2397469" y="128585"/>
                    <a:pt x="2545385" y="68841"/>
                  </a:cubicBezTo>
                  <a:cubicBezTo>
                    <a:pt x="2690991" y="10021"/>
                    <a:pt x="2847805" y="-11705"/>
                    <a:pt x="2998842" y="5976"/>
                  </a:cubicBezTo>
                  <a:cubicBezTo>
                    <a:pt x="3156119" y="24350"/>
                    <a:pt x="3308889" y="79125"/>
                    <a:pt x="3452645" y="168684"/>
                  </a:cubicBezTo>
                  <a:cubicBezTo>
                    <a:pt x="3589814" y="254083"/>
                    <a:pt x="3713810" y="369758"/>
                    <a:pt x="3811111" y="503345"/>
                  </a:cubicBezTo>
                  <a:cubicBezTo>
                    <a:pt x="3988842" y="746945"/>
                    <a:pt x="4103824" y="1058494"/>
                    <a:pt x="4152937" y="1429325"/>
                  </a:cubicBezTo>
                  <a:cubicBezTo>
                    <a:pt x="4166457" y="1531711"/>
                    <a:pt x="4175933" y="1637911"/>
                    <a:pt x="4185178" y="1740528"/>
                  </a:cubicBezTo>
                  <a:cubicBezTo>
                    <a:pt x="4215224" y="2077962"/>
                    <a:pt x="4246309" y="2426837"/>
                    <a:pt x="4428201" y="2710536"/>
                  </a:cubicBezTo>
                  <a:cubicBezTo>
                    <a:pt x="4485403" y="2799633"/>
                    <a:pt x="4557281" y="2881911"/>
                    <a:pt x="4626732" y="2961416"/>
                  </a:cubicBezTo>
                  <a:cubicBezTo>
                    <a:pt x="4719180" y="3067154"/>
                    <a:pt x="4814748" y="3176473"/>
                    <a:pt x="4875301" y="3302202"/>
                  </a:cubicBezTo>
                  <a:cubicBezTo>
                    <a:pt x="4943597" y="3444109"/>
                    <a:pt x="4951686" y="3613635"/>
                    <a:pt x="4897951" y="3779810"/>
                  </a:cubicBezTo>
                  <a:cubicBezTo>
                    <a:pt x="4847451" y="3935932"/>
                    <a:pt x="4744256" y="4079688"/>
                    <a:pt x="4614829" y="4174216"/>
                  </a:cubicBezTo>
                  <a:cubicBezTo>
                    <a:pt x="4489794" y="4265508"/>
                    <a:pt x="4339566" y="4322017"/>
                    <a:pt x="4168306" y="4342240"/>
                  </a:cubicBezTo>
                  <a:cubicBezTo>
                    <a:pt x="4013110" y="4360614"/>
                    <a:pt x="3845086" y="4347324"/>
                    <a:pt x="3682378" y="4304105"/>
                  </a:cubicBezTo>
                  <a:cubicBezTo>
                    <a:pt x="3643896" y="4293820"/>
                    <a:pt x="3604375" y="4281571"/>
                    <a:pt x="3566125" y="4269784"/>
                  </a:cubicBezTo>
                  <a:cubicBezTo>
                    <a:pt x="3430920" y="4227835"/>
                    <a:pt x="3291092" y="4184500"/>
                    <a:pt x="3147798" y="4210964"/>
                  </a:cubicBezTo>
                  <a:cubicBezTo>
                    <a:pt x="3015829" y="4235231"/>
                    <a:pt x="2889638" y="4300638"/>
                    <a:pt x="2767723" y="4363849"/>
                  </a:cubicBezTo>
                  <a:cubicBezTo>
                    <a:pt x="2696306" y="4400944"/>
                    <a:pt x="2622348" y="4439194"/>
                    <a:pt x="2548043" y="4468893"/>
                  </a:cubicBezTo>
                  <a:cubicBezTo>
                    <a:pt x="2416421" y="4521357"/>
                    <a:pt x="2273936" y="4547012"/>
                    <a:pt x="2130526" y="4547012"/>
                  </a:cubicBezTo>
                  <a:close/>
                  <a:moveTo>
                    <a:pt x="2894376" y="4243"/>
                  </a:moveTo>
                  <a:cubicBezTo>
                    <a:pt x="2617379" y="4243"/>
                    <a:pt x="2346854" y="131243"/>
                    <a:pt x="2184030" y="343757"/>
                  </a:cubicBezTo>
                  <a:cubicBezTo>
                    <a:pt x="2171550" y="360051"/>
                    <a:pt x="2159300" y="376576"/>
                    <a:pt x="2147513" y="392639"/>
                  </a:cubicBezTo>
                  <a:cubicBezTo>
                    <a:pt x="2092391" y="467291"/>
                    <a:pt x="2040274" y="537898"/>
                    <a:pt x="1960769" y="586433"/>
                  </a:cubicBezTo>
                  <a:cubicBezTo>
                    <a:pt x="1846134" y="656346"/>
                    <a:pt x="1686661" y="678880"/>
                    <a:pt x="1546140" y="694597"/>
                  </a:cubicBezTo>
                  <a:cubicBezTo>
                    <a:pt x="1500263" y="699681"/>
                    <a:pt x="1457044" y="705459"/>
                    <a:pt x="1415211" y="711006"/>
                  </a:cubicBezTo>
                  <a:cubicBezTo>
                    <a:pt x="1331777" y="722100"/>
                    <a:pt x="1259668" y="731576"/>
                    <a:pt x="1197612" y="732153"/>
                  </a:cubicBezTo>
                  <a:cubicBezTo>
                    <a:pt x="824007" y="735158"/>
                    <a:pt x="439656" y="760812"/>
                    <a:pt x="206572" y="1032378"/>
                  </a:cubicBezTo>
                  <a:cubicBezTo>
                    <a:pt x="132151" y="1119047"/>
                    <a:pt x="65589" y="1260724"/>
                    <a:pt x="23987" y="1421005"/>
                  </a:cubicBezTo>
                  <a:cubicBezTo>
                    <a:pt x="-16805" y="1577819"/>
                    <a:pt x="6422" y="1734519"/>
                    <a:pt x="86043" y="1840371"/>
                  </a:cubicBezTo>
                  <a:cubicBezTo>
                    <a:pt x="149139" y="1924037"/>
                    <a:pt x="243898" y="1976154"/>
                    <a:pt x="335536" y="2026538"/>
                  </a:cubicBezTo>
                  <a:cubicBezTo>
                    <a:pt x="359688" y="2039827"/>
                    <a:pt x="384765" y="2053579"/>
                    <a:pt x="408339" y="2067562"/>
                  </a:cubicBezTo>
                  <a:cubicBezTo>
                    <a:pt x="517081" y="2131697"/>
                    <a:pt x="607795" y="2221141"/>
                    <a:pt x="678055" y="2333465"/>
                  </a:cubicBezTo>
                  <a:cubicBezTo>
                    <a:pt x="738955" y="2430881"/>
                    <a:pt x="781828" y="2542397"/>
                    <a:pt x="802051" y="2655992"/>
                  </a:cubicBezTo>
                  <a:cubicBezTo>
                    <a:pt x="823083" y="2774672"/>
                    <a:pt x="827590" y="2896703"/>
                    <a:pt x="831866" y="3014689"/>
                  </a:cubicBezTo>
                  <a:cubicBezTo>
                    <a:pt x="835795" y="3124587"/>
                    <a:pt x="839955" y="3238182"/>
                    <a:pt x="857404" y="3349581"/>
                  </a:cubicBezTo>
                  <a:cubicBezTo>
                    <a:pt x="919691" y="3747107"/>
                    <a:pt x="1127236" y="4100026"/>
                    <a:pt x="1426767" y="4317741"/>
                  </a:cubicBezTo>
                  <a:cubicBezTo>
                    <a:pt x="1747330" y="4550825"/>
                    <a:pt x="2186919" y="4608836"/>
                    <a:pt x="2546657" y="4465311"/>
                  </a:cubicBezTo>
                  <a:cubicBezTo>
                    <a:pt x="2620846" y="4435728"/>
                    <a:pt x="2694573" y="4397477"/>
                    <a:pt x="2765989" y="4360498"/>
                  </a:cubicBezTo>
                  <a:cubicBezTo>
                    <a:pt x="2888251" y="4297171"/>
                    <a:pt x="3014674" y="4231649"/>
                    <a:pt x="3147221" y="4207150"/>
                  </a:cubicBezTo>
                  <a:cubicBezTo>
                    <a:pt x="3291670" y="4180571"/>
                    <a:pt x="3431844" y="4224022"/>
                    <a:pt x="3567511" y="4266086"/>
                  </a:cubicBezTo>
                  <a:cubicBezTo>
                    <a:pt x="3605646" y="4277873"/>
                    <a:pt x="3645168" y="4290122"/>
                    <a:pt x="3683533" y="4300407"/>
                  </a:cubicBezTo>
                  <a:cubicBezTo>
                    <a:pt x="4033679" y="4393548"/>
                    <a:pt x="4372269" y="4346515"/>
                    <a:pt x="4612403" y="4171211"/>
                  </a:cubicBezTo>
                  <a:cubicBezTo>
                    <a:pt x="4858429" y="3991516"/>
                    <a:pt x="5022640" y="3618258"/>
                    <a:pt x="4871603" y="3304513"/>
                  </a:cubicBezTo>
                  <a:cubicBezTo>
                    <a:pt x="4811281" y="3179246"/>
                    <a:pt x="4715944" y="3070158"/>
                    <a:pt x="4623612" y="2964652"/>
                  </a:cubicBezTo>
                  <a:cubicBezTo>
                    <a:pt x="4553930" y="2885031"/>
                    <a:pt x="4481935" y="2802637"/>
                    <a:pt x="4424618" y="2713309"/>
                  </a:cubicBezTo>
                  <a:cubicBezTo>
                    <a:pt x="4242149" y="2428686"/>
                    <a:pt x="4211064" y="2079233"/>
                    <a:pt x="4180902" y="1741337"/>
                  </a:cubicBezTo>
                  <a:cubicBezTo>
                    <a:pt x="4171773" y="1638720"/>
                    <a:pt x="4162297" y="1532636"/>
                    <a:pt x="4148777" y="1430365"/>
                  </a:cubicBezTo>
                  <a:cubicBezTo>
                    <a:pt x="4099664" y="1060228"/>
                    <a:pt x="3984913" y="749372"/>
                    <a:pt x="3807645" y="506350"/>
                  </a:cubicBezTo>
                  <a:cubicBezTo>
                    <a:pt x="3607495" y="231895"/>
                    <a:pt x="3304844" y="46653"/>
                    <a:pt x="2998149" y="10714"/>
                  </a:cubicBezTo>
                  <a:cubicBezTo>
                    <a:pt x="2963712" y="6207"/>
                    <a:pt x="2929044" y="4243"/>
                    <a:pt x="2894376" y="4243"/>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1" name="任意多边形: 形状 80">
              <a:extLst>
                <a:ext uri="{FF2B5EF4-FFF2-40B4-BE49-F238E27FC236}">
                  <a16:creationId xmlns:a16="http://schemas.microsoft.com/office/drawing/2014/main" id="{4E3A90D5-0882-89F4-EB26-98F55120F385}"/>
                </a:ext>
              </a:extLst>
            </p:cNvPr>
            <p:cNvSpPr/>
            <p:nvPr/>
          </p:nvSpPr>
          <p:spPr>
            <a:xfrm>
              <a:off x="9018748" y="-2050638"/>
              <a:ext cx="4903077" cy="4512053"/>
            </a:xfrm>
            <a:custGeom>
              <a:avLst/>
              <a:gdLst>
                <a:gd name="connsiteX0" fmla="*/ 2064682 w 4903077"/>
                <a:gd name="connsiteY0" fmla="*/ 4512054 h 4512053"/>
                <a:gd name="connsiteX1" fmla="*/ 1348212 w 4903077"/>
                <a:gd name="connsiteY1" fmla="*/ 4275272 h 4512053"/>
                <a:gd name="connsiteX2" fmla="*/ 774920 w 4903077"/>
                <a:gd name="connsiteY2" fmla="*/ 3264009 h 4512053"/>
                <a:gd name="connsiteX3" fmla="*/ 750884 w 4903077"/>
                <a:gd name="connsiteY3" fmla="*/ 2902538 h 4512053"/>
                <a:gd name="connsiteX4" fmla="*/ 725229 w 4903077"/>
                <a:gd name="connsiteY4" fmla="*/ 2531013 h 4512053"/>
                <a:gd name="connsiteX5" fmla="*/ 361216 w 4903077"/>
                <a:gd name="connsiteY5" fmla="*/ 1902368 h 4512053"/>
                <a:gd name="connsiteX6" fmla="*/ 279631 w 4903077"/>
                <a:gd name="connsiteY6" fmla="*/ 1853140 h 4512053"/>
                <a:gd name="connsiteX7" fmla="*/ 70006 w 4903077"/>
                <a:gd name="connsiteY7" fmla="*/ 1690778 h 4512053"/>
                <a:gd name="connsiteX8" fmla="*/ 27018 w 4903077"/>
                <a:gd name="connsiteY8" fmla="*/ 1299840 h 4512053"/>
                <a:gd name="connsiteX9" fmla="*/ 241034 w 4903077"/>
                <a:gd name="connsiteY9" fmla="*/ 964716 h 4512053"/>
                <a:gd name="connsiteX10" fmla="*/ 734128 w 4903077"/>
                <a:gd name="connsiteY10" fmla="*/ 713374 h 4512053"/>
                <a:gd name="connsiteX11" fmla="*/ 1296441 w 4903077"/>
                <a:gd name="connsiteY11" fmla="*/ 681133 h 4512053"/>
                <a:gd name="connsiteX12" fmla="*/ 1646703 w 4903077"/>
                <a:gd name="connsiteY12" fmla="*/ 693960 h 4512053"/>
                <a:gd name="connsiteX13" fmla="*/ 2020885 w 4903077"/>
                <a:gd name="connsiteY13" fmla="*/ 594116 h 4512053"/>
                <a:gd name="connsiteX14" fmla="*/ 2173540 w 4903077"/>
                <a:gd name="connsiteY14" fmla="*/ 410954 h 4512053"/>
                <a:gd name="connsiteX15" fmla="*/ 2220572 w 4903077"/>
                <a:gd name="connsiteY15" fmla="*/ 340116 h 4512053"/>
                <a:gd name="connsiteX16" fmla="*/ 3040122 w 4903077"/>
                <a:gd name="connsiteY16" fmla="*/ 9500 h 4512053"/>
                <a:gd name="connsiteX17" fmla="*/ 3478209 w 4903077"/>
                <a:gd name="connsiteY17" fmla="*/ 184226 h 4512053"/>
                <a:gd name="connsiteX18" fmla="*/ 3817146 w 4903077"/>
                <a:gd name="connsiteY18" fmla="*/ 522238 h 4512053"/>
                <a:gd name="connsiteX19" fmla="*/ 4132393 w 4903077"/>
                <a:gd name="connsiteY19" fmla="*/ 1426031 h 4512053"/>
                <a:gd name="connsiteX20" fmla="*/ 4162207 w 4903077"/>
                <a:gd name="connsiteY20" fmla="*/ 1729491 h 4512053"/>
                <a:gd name="connsiteX21" fmla="*/ 4409274 w 4903077"/>
                <a:gd name="connsiteY21" fmla="*/ 2709784 h 4512053"/>
                <a:gd name="connsiteX22" fmla="*/ 4598561 w 4903077"/>
                <a:gd name="connsiteY22" fmla="*/ 2943446 h 4512053"/>
                <a:gd name="connsiteX23" fmla="*/ 4848979 w 4903077"/>
                <a:gd name="connsiteY23" fmla="*/ 3287236 h 4512053"/>
                <a:gd name="connsiteX24" fmla="*/ 4863193 w 4903077"/>
                <a:gd name="connsiteY24" fmla="*/ 3777903 h 4512053"/>
                <a:gd name="connsiteX25" fmla="*/ 4564356 w 4903077"/>
                <a:gd name="connsiteY25" fmla="*/ 4179704 h 4512053"/>
                <a:gd name="connsiteX26" fmla="*/ 4098187 w 4903077"/>
                <a:gd name="connsiteY26" fmla="*/ 4345648 h 4512053"/>
                <a:gd name="connsiteX27" fmla="*/ 3596196 w 4903077"/>
                <a:gd name="connsiteY27" fmla="*/ 4294570 h 4512053"/>
                <a:gd name="connsiteX28" fmla="*/ 3475320 w 4903077"/>
                <a:gd name="connsiteY28" fmla="*/ 4255049 h 4512053"/>
                <a:gd name="connsiteX29" fmla="*/ 3053990 w 4903077"/>
                <a:gd name="connsiteY29" fmla="*/ 4181437 h 4512053"/>
                <a:gd name="connsiteX30" fmla="*/ 2681771 w 4903077"/>
                <a:gd name="connsiteY30" fmla="*/ 4331203 h 4512053"/>
                <a:gd name="connsiteX31" fmla="*/ 2491214 w 4903077"/>
                <a:gd name="connsiteY31" fmla="*/ 4427117 h 4512053"/>
                <a:gd name="connsiteX32" fmla="*/ 2064682 w 4903077"/>
                <a:gd name="connsiteY32" fmla="*/ 4512054 h 4512053"/>
                <a:gd name="connsiteX33" fmla="*/ 1111084 w 4903077"/>
                <a:gd name="connsiteY33" fmla="*/ 676048 h 4512053"/>
                <a:gd name="connsiteX34" fmla="*/ 243461 w 4903077"/>
                <a:gd name="connsiteY34" fmla="*/ 967374 h 4512053"/>
                <a:gd name="connsiteX35" fmla="*/ 30369 w 4903077"/>
                <a:gd name="connsiteY35" fmla="*/ 1300995 h 4512053"/>
                <a:gd name="connsiteX36" fmla="*/ 72779 w 4903077"/>
                <a:gd name="connsiteY36" fmla="*/ 1688698 h 4512053"/>
                <a:gd name="connsiteX37" fmla="*/ 281365 w 4903077"/>
                <a:gd name="connsiteY37" fmla="*/ 1850135 h 4512053"/>
                <a:gd name="connsiteX38" fmla="*/ 363065 w 4903077"/>
                <a:gd name="connsiteY38" fmla="*/ 1899479 h 4512053"/>
                <a:gd name="connsiteX39" fmla="*/ 615679 w 4903077"/>
                <a:gd name="connsiteY39" fmla="*/ 2181214 h 4512053"/>
                <a:gd name="connsiteX40" fmla="*/ 728581 w 4903077"/>
                <a:gd name="connsiteY40" fmla="*/ 2530551 h 4512053"/>
                <a:gd name="connsiteX41" fmla="*/ 754235 w 4903077"/>
                <a:gd name="connsiteY41" fmla="*/ 2902422 h 4512053"/>
                <a:gd name="connsiteX42" fmla="*/ 778271 w 4903077"/>
                <a:gd name="connsiteY42" fmla="*/ 3263546 h 4512053"/>
                <a:gd name="connsiteX43" fmla="*/ 1350177 w 4903077"/>
                <a:gd name="connsiteY43" fmla="*/ 4272383 h 4512053"/>
                <a:gd name="connsiteX44" fmla="*/ 2489711 w 4903077"/>
                <a:gd name="connsiteY44" fmla="*/ 4423650 h 4512053"/>
                <a:gd name="connsiteX45" fmla="*/ 2679922 w 4903077"/>
                <a:gd name="connsiteY45" fmla="*/ 4327852 h 4512053"/>
                <a:gd name="connsiteX46" fmla="*/ 3053412 w 4903077"/>
                <a:gd name="connsiteY46" fmla="*/ 4177624 h 4512053"/>
                <a:gd name="connsiteX47" fmla="*/ 3476360 w 4903077"/>
                <a:gd name="connsiteY47" fmla="*/ 4251351 h 4512053"/>
                <a:gd name="connsiteX48" fmla="*/ 3597005 w 4903077"/>
                <a:gd name="connsiteY48" fmla="*/ 4290757 h 4512053"/>
                <a:gd name="connsiteX49" fmla="*/ 4562044 w 4903077"/>
                <a:gd name="connsiteY49" fmla="*/ 4176353 h 4512053"/>
                <a:gd name="connsiteX50" fmla="*/ 4845512 w 4903077"/>
                <a:gd name="connsiteY50" fmla="*/ 3288276 h 4512053"/>
                <a:gd name="connsiteX51" fmla="*/ 4595672 w 4903077"/>
                <a:gd name="connsiteY51" fmla="*/ 2945410 h 4512053"/>
                <a:gd name="connsiteX52" fmla="*/ 4406039 w 4903077"/>
                <a:gd name="connsiteY52" fmla="*/ 2711402 h 4512053"/>
                <a:gd name="connsiteX53" fmla="*/ 4158509 w 4903077"/>
                <a:gd name="connsiteY53" fmla="*/ 1729491 h 4512053"/>
                <a:gd name="connsiteX54" fmla="*/ 4128695 w 4903077"/>
                <a:gd name="connsiteY54" fmla="*/ 1426147 h 4512053"/>
                <a:gd name="connsiteX55" fmla="*/ 3814026 w 4903077"/>
                <a:gd name="connsiteY55" fmla="*/ 523972 h 4512053"/>
                <a:gd name="connsiteX56" fmla="*/ 3039429 w 4903077"/>
                <a:gd name="connsiteY56" fmla="*/ 12735 h 4512053"/>
                <a:gd name="connsiteX57" fmla="*/ 2223230 w 4903077"/>
                <a:gd name="connsiteY57" fmla="*/ 341850 h 4512053"/>
                <a:gd name="connsiteX58" fmla="*/ 2176313 w 4903077"/>
                <a:gd name="connsiteY58" fmla="*/ 412572 h 4512053"/>
                <a:gd name="connsiteX59" fmla="*/ 2022850 w 4903077"/>
                <a:gd name="connsiteY59" fmla="*/ 596659 h 4512053"/>
                <a:gd name="connsiteX60" fmla="*/ 1646703 w 4903077"/>
                <a:gd name="connsiteY60" fmla="*/ 697196 h 4512053"/>
                <a:gd name="connsiteX61" fmla="*/ 1295979 w 4903077"/>
                <a:gd name="connsiteY61" fmla="*/ 684369 h 4512053"/>
                <a:gd name="connsiteX62" fmla="*/ 1111084 w 4903077"/>
                <a:gd name="connsiteY62" fmla="*/ 676048 h 451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4903077" h="4512053">
                  <a:moveTo>
                    <a:pt x="2064682" y="4512054"/>
                  </a:moveTo>
                  <a:cubicBezTo>
                    <a:pt x="1813571" y="4512054"/>
                    <a:pt x="1557838" y="4430931"/>
                    <a:pt x="1348212" y="4275272"/>
                  </a:cubicBezTo>
                  <a:cubicBezTo>
                    <a:pt x="1042672" y="4048313"/>
                    <a:pt x="833624" y="3679792"/>
                    <a:pt x="774920" y="3264009"/>
                  </a:cubicBezTo>
                  <a:cubicBezTo>
                    <a:pt x="757933" y="3143942"/>
                    <a:pt x="754350" y="3021218"/>
                    <a:pt x="750884" y="2902538"/>
                  </a:cubicBezTo>
                  <a:cubicBezTo>
                    <a:pt x="747301" y="2780391"/>
                    <a:pt x="743604" y="2654084"/>
                    <a:pt x="725229" y="2531013"/>
                  </a:cubicBezTo>
                  <a:cubicBezTo>
                    <a:pt x="701077" y="2369114"/>
                    <a:pt x="621688" y="2072125"/>
                    <a:pt x="361216" y="1902368"/>
                  </a:cubicBezTo>
                  <a:cubicBezTo>
                    <a:pt x="334984" y="1885265"/>
                    <a:pt x="306903" y="1868971"/>
                    <a:pt x="279631" y="1853140"/>
                  </a:cubicBezTo>
                  <a:cubicBezTo>
                    <a:pt x="202899" y="1808649"/>
                    <a:pt x="123394" y="1762541"/>
                    <a:pt x="70006" y="1690778"/>
                  </a:cubicBezTo>
                  <a:cubicBezTo>
                    <a:pt x="-4299" y="1590819"/>
                    <a:pt x="-20824" y="1440938"/>
                    <a:pt x="27018" y="1299840"/>
                  </a:cubicBezTo>
                  <a:cubicBezTo>
                    <a:pt x="70006" y="1173071"/>
                    <a:pt x="148008" y="1050924"/>
                    <a:pt x="241034" y="964716"/>
                  </a:cubicBezTo>
                  <a:cubicBezTo>
                    <a:pt x="371154" y="844188"/>
                    <a:pt x="536983" y="759598"/>
                    <a:pt x="734128" y="713374"/>
                  </a:cubicBezTo>
                  <a:cubicBezTo>
                    <a:pt x="904231" y="673506"/>
                    <a:pt x="1093403" y="662643"/>
                    <a:pt x="1296441" y="681133"/>
                  </a:cubicBezTo>
                  <a:cubicBezTo>
                    <a:pt x="1425406" y="692920"/>
                    <a:pt x="1536690" y="696965"/>
                    <a:pt x="1646703" y="693960"/>
                  </a:cubicBezTo>
                  <a:cubicBezTo>
                    <a:pt x="1810451" y="689453"/>
                    <a:pt x="1936296" y="655825"/>
                    <a:pt x="2020885" y="594116"/>
                  </a:cubicBezTo>
                  <a:cubicBezTo>
                    <a:pt x="2086523" y="546159"/>
                    <a:pt x="2128818" y="480521"/>
                    <a:pt x="2173540" y="410954"/>
                  </a:cubicBezTo>
                  <a:cubicBezTo>
                    <a:pt x="2188563" y="387611"/>
                    <a:pt x="2204163" y="363459"/>
                    <a:pt x="2220572" y="340116"/>
                  </a:cubicBezTo>
                  <a:cubicBezTo>
                    <a:pt x="2393334" y="95014"/>
                    <a:pt x="2722795" y="-37880"/>
                    <a:pt x="3040122" y="9500"/>
                  </a:cubicBezTo>
                  <a:cubicBezTo>
                    <a:pt x="3192777" y="32265"/>
                    <a:pt x="3340115" y="91085"/>
                    <a:pt x="3478209" y="184226"/>
                  </a:cubicBezTo>
                  <a:cubicBezTo>
                    <a:pt x="3608098" y="271936"/>
                    <a:pt x="3725276" y="388767"/>
                    <a:pt x="3817146" y="522238"/>
                  </a:cubicBezTo>
                  <a:cubicBezTo>
                    <a:pt x="3980548" y="759598"/>
                    <a:pt x="4086631" y="1063751"/>
                    <a:pt x="4132393" y="1426031"/>
                  </a:cubicBezTo>
                  <a:cubicBezTo>
                    <a:pt x="4144989" y="1525875"/>
                    <a:pt x="4153771" y="1629416"/>
                    <a:pt x="4162207" y="1729491"/>
                  </a:cubicBezTo>
                  <a:cubicBezTo>
                    <a:pt x="4191097" y="2071432"/>
                    <a:pt x="4220912" y="2424929"/>
                    <a:pt x="4409274" y="2709784"/>
                  </a:cubicBezTo>
                  <a:cubicBezTo>
                    <a:pt x="4464165" y="2792871"/>
                    <a:pt x="4532461" y="2869372"/>
                    <a:pt x="4598561" y="2943446"/>
                  </a:cubicBezTo>
                  <a:cubicBezTo>
                    <a:pt x="4692742" y="3049068"/>
                    <a:pt x="4790275" y="3158156"/>
                    <a:pt x="4848979" y="3287236"/>
                  </a:cubicBezTo>
                  <a:cubicBezTo>
                    <a:pt x="4915888" y="3433997"/>
                    <a:pt x="4920857" y="3608146"/>
                    <a:pt x="4863193" y="3777903"/>
                  </a:cubicBezTo>
                  <a:cubicBezTo>
                    <a:pt x="4807724" y="3940957"/>
                    <a:pt x="4701641" y="4083674"/>
                    <a:pt x="4564356" y="4179704"/>
                  </a:cubicBezTo>
                  <a:cubicBezTo>
                    <a:pt x="4432733" y="4272267"/>
                    <a:pt x="4275918" y="4328083"/>
                    <a:pt x="4098187" y="4345648"/>
                  </a:cubicBezTo>
                  <a:cubicBezTo>
                    <a:pt x="3936173" y="4361595"/>
                    <a:pt x="3762602" y="4344030"/>
                    <a:pt x="3596196" y="4294570"/>
                  </a:cubicBezTo>
                  <a:cubicBezTo>
                    <a:pt x="3556096" y="4282668"/>
                    <a:pt x="3515073" y="4268685"/>
                    <a:pt x="3475320" y="4255049"/>
                  </a:cubicBezTo>
                  <a:cubicBezTo>
                    <a:pt x="3339191" y="4208478"/>
                    <a:pt x="3198324" y="4160405"/>
                    <a:pt x="3053990" y="4181437"/>
                  </a:cubicBezTo>
                  <a:cubicBezTo>
                    <a:pt x="2922367" y="4200620"/>
                    <a:pt x="2799989" y="4267067"/>
                    <a:pt x="2681771" y="4331203"/>
                  </a:cubicBezTo>
                  <a:cubicBezTo>
                    <a:pt x="2619832" y="4364831"/>
                    <a:pt x="2555811" y="4399498"/>
                    <a:pt x="2491214" y="4427117"/>
                  </a:cubicBezTo>
                  <a:cubicBezTo>
                    <a:pt x="2357511" y="4484088"/>
                    <a:pt x="2211790" y="4512054"/>
                    <a:pt x="2064682" y="4512054"/>
                  </a:cubicBezTo>
                  <a:close/>
                  <a:moveTo>
                    <a:pt x="1111084" y="676048"/>
                  </a:moveTo>
                  <a:cubicBezTo>
                    <a:pt x="752502" y="676048"/>
                    <a:pt x="448926" y="777048"/>
                    <a:pt x="243461" y="967374"/>
                  </a:cubicBezTo>
                  <a:cubicBezTo>
                    <a:pt x="150782" y="1053235"/>
                    <a:pt x="73126" y="1174804"/>
                    <a:pt x="30369" y="1300995"/>
                  </a:cubicBezTo>
                  <a:cubicBezTo>
                    <a:pt x="-17126" y="1441054"/>
                    <a:pt x="-832" y="1589548"/>
                    <a:pt x="72779" y="1688698"/>
                  </a:cubicBezTo>
                  <a:cubicBezTo>
                    <a:pt x="125706" y="1759883"/>
                    <a:pt x="204864" y="1805760"/>
                    <a:pt x="281365" y="1850135"/>
                  </a:cubicBezTo>
                  <a:cubicBezTo>
                    <a:pt x="308637" y="1865967"/>
                    <a:pt x="336833" y="1882261"/>
                    <a:pt x="363065" y="1899479"/>
                  </a:cubicBezTo>
                  <a:cubicBezTo>
                    <a:pt x="466376" y="1966850"/>
                    <a:pt x="551428" y="2061609"/>
                    <a:pt x="615679" y="2181214"/>
                  </a:cubicBezTo>
                  <a:cubicBezTo>
                    <a:pt x="670801" y="2283715"/>
                    <a:pt x="709860" y="2404591"/>
                    <a:pt x="728581" y="2530551"/>
                  </a:cubicBezTo>
                  <a:cubicBezTo>
                    <a:pt x="746955" y="2653737"/>
                    <a:pt x="750653" y="2780160"/>
                    <a:pt x="754235" y="2902422"/>
                  </a:cubicBezTo>
                  <a:cubicBezTo>
                    <a:pt x="757702" y="3020987"/>
                    <a:pt x="761284" y="3143595"/>
                    <a:pt x="778271" y="3263546"/>
                  </a:cubicBezTo>
                  <a:cubicBezTo>
                    <a:pt x="836860" y="3678406"/>
                    <a:pt x="1045330" y="4046117"/>
                    <a:pt x="1350177" y="4272383"/>
                  </a:cubicBezTo>
                  <a:cubicBezTo>
                    <a:pt x="1681602" y="4518525"/>
                    <a:pt x="2128934" y="4577923"/>
                    <a:pt x="2489711" y="4423650"/>
                  </a:cubicBezTo>
                  <a:cubicBezTo>
                    <a:pt x="2554194" y="4396148"/>
                    <a:pt x="2618098" y="4361364"/>
                    <a:pt x="2679922" y="4327852"/>
                  </a:cubicBezTo>
                  <a:cubicBezTo>
                    <a:pt x="2798487" y="4263485"/>
                    <a:pt x="2921211" y="4196922"/>
                    <a:pt x="3053412" y="4177624"/>
                  </a:cubicBezTo>
                  <a:cubicBezTo>
                    <a:pt x="3198670" y="4156476"/>
                    <a:pt x="3339884" y="4204665"/>
                    <a:pt x="3476360" y="4251351"/>
                  </a:cubicBezTo>
                  <a:cubicBezTo>
                    <a:pt x="3515997" y="4264871"/>
                    <a:pt x="3557021" y="4278854"/>
                    <a:pt x="3597005" y="4290757"/>
                  </a:cubicBezTo>
                  <a:cubicBezTo>
                    <a:pt x="3950271" y="4395685"/>
                    <a:pt x="4311049" y="4352928"/>
                    <a:pt x="4562044" y="4176353"/>
                  </a:cubicBezTo>
                  <a:cubicBezTo>
                    <a:pt x="4854642" y="3971696"/>
                    <a:pt x="4979099" y="3581567"/>
                    <a:pt x="4845512" y="3288276"/>
                  </a:cubicBezTo>
                  <a:cubicBezTo>
                    <a:pt x="4786923" y="3159774"/>
                    <a:pt x="4689738" y="3050801"/>
                    <a:pt x="4595672" y="2945410"/>
                  </a:cubicBezTo>
                  <a:cubicBezTo>
                    <a:pt x="4529572" y="2871337"/>
                    <a:pt x="4461161" y="2794720"/>
                    <a:pt x="4406039" y="2711402"/>
                  </a:cubicBezTo>
                  <a:cubicBezTo>
                    <a:pt x="4217329" y="2425854"/>
                    <a:pt x="4187399" y="2071894"/>
                    <a:pt x="4158509" y="1729491"/>
                  </a:cubicBezTo>
                  <a:cubicBezTo>
                    <a:pt x="4150073" y="1629416"/>
                    <a:pt x="4141291" y="1525990"/>
                    <a:pt x="4128695" y="1426147"/>
                  </a:cubicBezTo>
                  <a:cubicBezTo>
                    <a:pt x="4083049" y="1064445"/>
                    <a:pt x="3977196" y="760869"/>
                    <a:pt x="3814026" y="523972"/>
                  </a:cubicBezTo>
                  <a:cubicBezTo>
                    <a:pt x="3621041" y="243739"/>
                    <a:pt x="3338729" y="57341"/>
                    <a:pt x="3039429" y="12735"/>
                  </a:cubicBezTo>
                  <a:cubicBezTo>
                    <a:pt x="2723257" y="-34413"/>
                    <a:pt x="2395299" y="97903"/>
                    <a:pt x="2223230" y="341850"/>
                  </a:cubicBezTo>
                  <a:cubicBezTo>
                    <a:pt x="2206821" y="365077"/>
                    <a:pt x="2191336" y="389229"/>
                    <a:pt x="2176313" y="412572"/>
                  </a:cubicBezTo>
                  <a:cubicBezTo>
                    <a:pt x="2131360" y="482370"/>
                    <a:pt x="2088950" y="548355"/>
                    <a:pt x="2022850" y="596659"/>
                  </a:cubicBezTo>
                  <a:cubicBezTo>
                    <a:pt x="1937682" y="658830"/>
                    <a:pt x="1811144" y="692689"/>
                    <a:pt x="1646703" y="697196"/>
                  </a:cubicBezTo>
                  <a:cubicBezTo>
                    <a:pt x="1536575" y="700200"/>
                    <a:pt x="1425059" y="696156"/>
                    <a:pt x="1295979" y="684369"/>
                  </a:cubicBezTo>
                  <a:cubicBezTo>
                    <a:pt x="1233115" y="678937"/>
                    <a:pt x="1171290" y="676048"/>
                    <a:pt x="1111084" y="676048"/>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sp>
          <p:nvSpPr>
            <p:cNvPr id="82" name="任意多边形: 形状 81">
              <a:extLst>
                <a:ext uri="{FF2B5EF4-FFF2-40B4-BE49-F238E27FC236}">
                  <a16:creationId xmlns:a16="http://schemas.microsoft.com/office/drawing/2014/main" id="{45B9790C-9E94-6D2D-0E10-7143229CFB6A}"/>
                </a:ext>
              </a:extLst>
            </p:cNvPr>
            <p:cNvSpPr/>
            <p:nvPr/>
          </p:nvSpPr>
          <p:spPr>
            <a:xfrm>
              <a:off x="9005104" y="-2037054"/>
              <a:ext cx="4873917" cy="4477206"/>
            </a:xfrm>
            <a:custGeom>
              <a:avLst/>
              <a:gdLst>
                <a:gd name="connsiteX0" fmla="*/ 2004022 w 4873917"/>
                <a:gd name="connsiteY0" fmla="*/ 4477207 h 4477206"/>
                <a:gd name="connsiteX1" fmla="*/ 1837154 w 4873917"/>
                <a:gd name="connsiteY1" fmla="*/ 4465073 h 4477206"/>
                <a:gd name="connsiteX2" fmla="*/ 1273338 w 4873917"/>
                <a:gd name="connsiteY2" fmla="*/ 4230255 h 4477206"/>
                <a:gd name="connsiteX3" fmla="*/ 882284 w 4873917"/>
                <a:gd name="connsiteY3" fmla="*/ 3764203 h 4477206"/>
                <a:gd name="connsiteX4" fmla="*/ 697851 w 4873917"/>
                <a:gd name="connsiteY4" fmla="*/ 3178777 h 4477206"/>
                <a:gd name="connsiteX5" fmla="*/ 675547 w 4873917"/>
                <a:gd name="connsiteY5" fmla="*/ 2790381 h 4477206"/>
                <a:gd name="connsiteX6" fmla="*/ 653822 w 4873917"/>
                <a:gd name="connsiteY6" fmla="*/ 2406261 h 4477206"/>
                <a:gd name="connsiteX7" fmla="*/ 317543 w 4873917"/>
                <a:gd name="connsiteY7" fmla="*/ 1734512 h 4477206"/>
                <a:gd name="connsiteX8" fmla="*/ 231567 w 4873917"/>
                <a:gd name="connsiteY8" fmla="*/ 1678812 h 4477206"/>
                <a:gd name="connsiteX9" fmla="*/ 58690 w 4873917"/>
                <a:gd name="connsiteY9" fmla="*/ 1539678 h 4477206"/>
                <a:gd name="connsiteX10" fmla="*/ 35462 w 4873917"/>
                <a:gd name="connsiteY10" fmla="*/ 1180750 h 4477206"/>
                <a:gd name="connsiteX11" fmla="*/ 279986 w 4873917"/>
                <a:gd name="connsiteY11" fmla="*/ 900864 h 4477206"/>
                <a:gd name="connsiteX12" fmla="*/ 811446 w 4873917"/>
                <a:gd name="connsiteY12" fmla="*/ 655531 h 4477206"/>
                <a:gd name="connsiteX13" fmla="*/ 1396409 w 4873917"/>
                <a:gd name="connsiteY13" fmla="*/ 635192 h 4477206"/>
                <a:gd name="connsiteX14" fmla="*/ 1521445 w 4873917"/>
                <a:gd name="connsiteY14" fmla="*/ 660269 h 4477206"/>
                <a:gd name="connsiteX15" fmla="*/ 1748982 w 4873917"/>
                <a:gd name="connsiteY15" fmla="*/ 698172 h 4477206"/>
                <a:gd name="connsiteX16" fmla="*/ 2084567 w 4873917"/>
                <a:gd name="connsiteY16" fmla="*/ 606071 h 4477206"/>
                <a:gd name="connsiteX17" fmla="*/ 2210528 w 4873917"/>
                <a:gd name="connsiteY17" fmla="*/ 427878 h 4477206"/>
                <a:gd name="connsiteX18" fmla="*/ 2261605 w 4873917"/>
                <a:gd name="connsiteY18" fmla="*/ 339590 h 4477206"/>
                <a:gd name="connsiteX19" fmla="*/ 2620418 w 4873917"/>
                <a:gd name="connsiteY19" fmla="*/ 57047 h 4477206"/>
                <a:gd name="connsiteX20" fmla="*/ 3082657 w 4873917"/>
                <a:gd name="connsiteY20" fmla="*/ 13365 h 4477206"/>
                <a:gd name="connsiteX21" fmla="*/ 3824204 w 4873917"/>
                <a:gd name="connsiteY21" fmla="*/ 541473 h 4477206"/>
                <a:gd name="connsiteX22" fmla="*/ 4112872 w 4873917"/>
                <a:gd name="connsiteY22" fmla="*/ 1423078 h 4477206"/>
                <a:gd name="connsiteX23" fmla="*/ 4140260 w 4873917"/>
                <a:gd name="connsiteY23" fmla="*/ 1718565 h 4477206"/>
                <a:gd name="connsiteX24" fmla="*/ 4391255 w 4873917"/>
                <a:gd name="connsiteY24" fmla="*/ 2709258 h 4477206"/>
                <a:gd name="connsiteX25" fmla="*/ 4572107 w 4873917"/>
                <a:gd name="connsiteY25" fmla="*/ 2926973 h 4477206"/>
                <a:gd name="connsiteX26" fmla="*/ 4823565 w 4873917"/>
                <a:gd name="connsiteY26" fmla="*/ 3272265 h 4477206"/>
                <a:gd name="connsiteX27" fmla="*/ 4829112 w 4873917"/>
                <a:gd name="connsiteY27" fmla="*/ 3775759 h 4477206"/>
                <a:gd name="connsiteX28" fmla="*/ 4514905 w 4873917"/>
                <a:gd name="connsiteY28" fmla="*/ 4185187 h 4477206"/>
                <a:gd name="connsiteX29" fmla="*/ 3511152 w 4873917"/>
                <a:gd name="connsiteY29" fmla="*/ 4285146 h 4477206"/>
                <a:gd name="connsiteX30" fmla="*/ 3385770 w 4873917"/>
                <a:gd name="connsiteY30" fmla="*/ 4240425 h 4477206"/>
                <a:gd name="connsiteX31" fmla="*/ 2961435 w 4873917"/>
                <a:gd name="connsiteY31" fmla="*/ 4152137 h 4477206"/>
                <a:gd name="connsiteX32" fmla="*/ 2600657 w 4873917"/>
                <a:gd name="connsiteY32" fmla="*/ 4297627 h 4477206"/>
                <a:gd name="connsiteX33" fmla="*/ 2435522 w 4873917"/>
                <a:gd name="connsiteY33" fmla="*/ 4385683 h 4477206"/>
                <a:gd name="connsiteX34" fmla="*/ 2004022 w 4873917"/>
                <a:gd name="connsiteY34" fmla="*/ 4477207 h 4477206"/>
                <a:gd name="connsiteX35" fmla="*/ 1158587 w 4873917"/>
                <a:gd name="connsiteY35" fmla="*/ 617974 h 4477206"/>
                <a:gd name="connsiteX36" fmla="*/ 281604 w 4873917"/>
                <a:gd name="connsiteY36" fmla="*/ 903059 h 4477206"/>
                <a:gd name="connsiteX37" fmla="*/ 38004 w 4873917"/>
                <a:gd name="connsiteY37" fmla="*/ 1181790 h 4477206"/>
                <a:gd name="connsiteX38" fmla="*/ 60885 w 4873917"/>
                <a:gd name="connsiteY38" fmla="*/ 1537829 h 4477206"/>
                <a:gd name="connsiteX39" fmla="*/ 232954 w 4873917"/>
                <a:gd name="connsiteY39" fmla="*/ 1676154 h 4477206"/>
                <a:gd name="connsiteX40" fmla="*/ 319046 w 4873917"/>
                <a:gd name="connsiteY40" fmla="*/ 1732085 h 4477206"/>
                <a:gd name="connsiteX41" fmla="*/ 656596 w 4873917"/>
                <a:gd name="connsiteY41" fmla="*/ 2405798 h 4477206"/>
                <a:gd name="connsiteX42" fmla="*/ 678436 w 4873917"/>
                <a:gd name="connsiteY42" fmla="*/ 2790266 h 4477206"/>
                <a:gd name="connsiteX43" fmla="*/ 700740 w 4873917"/>
                <a:gd name="connsiteY43" fmla="*/ 3178315 h 4477206"/>
                <a:gd name="connsiteX44" fmla="*/ 1275071 w 4873917"/>
                <a:gd name="connsiteY44" fmla="*/ 4227829 h 4477206"/>
                <a:gd name="connsiteX45" fmla="*/ 2434367 w 4873917"/>
                <a:gd name="connsiteY45" fmla="*/ 4382910 h 4477206"/>
                <a:gd name="connsiteX46" fmla="*/ 2599271 w 4873917"/>
                <a:gd name="connsiteY46" fmla="*/ 4294969 h 4477206"/>
                <a:gd name="connsiteX47" fmla="*/ 2961204 w 4873917"/>
                <a:gd name="connsiteY47" fmla="*/ 4149133 h 4477206"/>
                <a:gd name="connsiteX48" fmla="*/ 3386810 w 4873917"/>
                <a:gd name="connsiteY48" fmla="*/ 4237651 h 4477206"/>
                <a:gd name="connsiteX49" fmla="*/ 3512077 w 4873917"/>
                <a:gd name="connsiteY49" fmla="*/ 4282257 h 4477206"/>
                <a:gd name="connsiteX50" fmla="*/ 4513287 w 4873917"/>
                <a:gd name="connsiteY50" fmla="*/ 4182645 h 4477206"/>
                <a:gd name="connsiteX51" fmla="*/ 4821022 w 4873917"/>
                <a:gd name="connsiteY51" fmla="*/ 3273305 h 4477206"/>
                <a:gd name="connsiteX52" fmla="*/ 4570142 w 4873917"/>
                <a:gd name="connsiteY52" fmla="*/ 2928822 h 4477206"/>
                <a:gd name="connsiteX53" fmla="*/ 4389060 w 4873917"/>
                <a:gd name="connsiteY53" fmla="*/ 2710761 h 4477206"/>
                <a:gd name="connsiteX54" fmla="*/ 4137602 w 4873917"/>
                <a:gd name="connsiteY54" fmla="*/ 1718680 h 4477206"/>
                <a:gd name="connsiteX55" fmla="*/ 4110214 w 4873917"/>
                <a:gd name="connsiteY55" fmla="*/ 1423309 h 4477206"/>
                <a:gd name="connsiteX56" fmla="*/ 3822008 w 4873917"/>
                <a:gd name="connsiteY56" fmla="*/ 542975 h 4477206"/>
                <a:gd name="connsiteX57" fmla="*/ 3082310 w 4873917"/>
                <a:gd name="connsiteY57" fmla="*/ 16139 h 4477206"/>
                <a:gd name="connsiteX58" fmla="*/ 2264147 w 4873917"/>
                <a:gd name="connsiteY58" fmla="*/ 341093 h 4477206"/>
                <a:gd name="connsiteX59" fmla="*/ 2213186 w 4873917"/>
                <a:gd name="connsiteY59" fmla="*/ 429149 h 4477206"/>
                <a:gd name="connsiteX60" fmla="*/ 2086532 w 4873917"/>
                <a:gd name="connsiteY60" fmla="*/ 608151 h 4477206"/>
                <a:gd name="connsiteX61" fmla="*/ 1748866 w 4873917"/>
                <a:gd name="connsiteY61" fmla="*/ 701061 h 4477206"/>
                <a:gd name="connsiteX62" fmla="*/ 1520983 w 4873917"/>
                <a:gd name="connsiteY62" fmla="*/ 663158 h 4477206"/>
                <a:gd name="connsiteX63" fmla="*/ 1396063 w 4873917"/>
                <a:gd name="connsiteY63" fmla="*/ 638081 h 4477206"/>
                <a:gd name="connsiteX64" fmla="*/ 1158587 w 4873917"/>
                <a:gd name="connsiteY64" fmla="*/ 617974 h 447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873917" h="4477206">
                  <a:moveTo>
                    <a:pt x="2004022" y="4477207"/>
                  </a:moveTo>
                  <a:cubicBezTo>
                    <a:pt x="1949016" y="4477207"/>
                    <a:pt x="1893201" y="4473162"/>
                    <a:pt x="1837154" y="4465073"/>
                  </a:cubicBezTo>
                  <a:cubicBezTo>
                    <a:pt x="1632035" y="4435490"/>
                    <a:pt x="1437086" y="4354251"/>
                    <a:pt x="1273338" y="4230255"/>
                  </a:cubicBezTo>
                  <a:cubicBezTo>
                    <a:pt x="1114674" y="4110073"/>
                    <a:pt x="983052" y="3953259"/>
                    <a:pt x="882284" y="3764203"/>
                  </a:cubicBezTo>
                  <a:cubicBezTo>
                    <a:pt x="787756" y="3586934"/>
                    <a:pt x="723967" y="3384474"/>
                    <a:pt x="697851" y="3178777"/>
                  </a:cubicBezTo>
                  <a:cubicBezTo>
                    <a:pt x="681441" y="3050044"/>
                    <a:pt x="678436" y="2918075"/>
                    <a:pt x="675547" y="2790381"/>
                  </a:cubicBezTo>
                  <a:cubicBezTo>
                    <a:pt x="672658" y="2664074"/>
                    <a:pt x="669654" y="2533492"/>
                    <a:pt x="653822" y="2406261"/>
                  </a:cubicBezTo>
                  <a:cubicBezTo>
                    <a:pt x="627012" y="2191782"/>
                    <a:pt x="546930" y="1901149"/>
                    <a:pt x="317543" y="1734512"/>
                  </a:cubicBezTo>
                  <a:cubicBezTo>
                    <a:pt x="290156" y="1714636"/>
                    <a:pt x="260341" y="1696377"/>
                    <a:pt x="231567" y="1678812"/>
                  </a:cubicBezTo>
                  <a:cubicBezTo>
                    <a:pt x="168356" y="1640100"/>
                    <a:pt x="102949" y="1600000"/>
                    <a:pt x="58690" y="1539678"/>
                  </a:cubicBezTo>
                  <a:cubicBezTo>
                    <a:pt x="-10068" y="1445959"/>
                    <a:pt x="-19198" y="1304976"/>
                    <a:pt x="35462" y="1180750"/>
                  </a:cubicBezTo>
                  <a:cubicBezTo>
                    <a:pt x="78913" y="1082062"/>
                    <a:pt x="158880" y="990423"/>
                    <a:pt x="279986" y="900864"/>
                  </a:cubicBezTo>
                  <a:cubicBezTo>
                    <a:pt x="435068" y="786229"/>
                    <a:pt x="618923" y="701408"/>
                    <a:pt x="811446" y="655531"/>
                  </a:cubicBezTo>
                  <a:cubicBezTo>
                    <a:pt x="1004084" y="609653"/>
                    <a:pt x="1206313" y="602604"/>
                    <a:pt x="1396409" y="635192"/>
                  </a:cubicBezTo>
                  <a:cubicBezTo>
                    <a:pt x="1438242" y="642357"/>
                    <a:pt x="1480537" y="651486"/>
                    <a:pt x="1521445" y="660269"/>
                  </a:cubicBezTo>
                  <a:cubicBezTo>
                    <a:pt x="1595519" y="676331"/>
                    <a:pt x="1672135" y="692856"/>
                    <a:pt x="1748982" y="698172"/>
                  </a:cubicBezTo>
                  <a:cubicBezTo>
                    <a:pt x="1887076" y="707764"/>
                    <a:pt x="2006218" y="675060"/>
                    <a:pt x="2084567" y="606071"/>
                  </a:cubicBezTo>
                  <a:cubicBezTo>
                    <a:pt x="2139574" y="557652"/>
                    <a:pt x="2175629" y="491667"/>
                    <a:pt x="2210528" y="427878"/>
                  </a:cubicBezTo>
                  <a:cubicBezTo>
                    <a:pt x="2226591" y="398410"/>
                    <a:pt x="2243231" y="368018"/>
                    <a:pt x="2261605" y="339590"/>
                  </a:cubicBezTo>
                  <a:cubicBezTo>
                    <a:pt x="2342959" y="213399"/>
                    <a:pt x="2467070" y="115751"/>
                    <a:pt x="2620418" y="57047"/>
                  </a:cubicBezTo>
                  <a:cubicBezTo>
                    <a:pt x="2766486" y="1231"/>
                    <a:pt x="2930580" y="-14254"/>
                    <a:pt x="3082657" y="13365"/>
                  </a:cubicBezTo>
                  <a:cubicBezTo>
                    <a:pt x="3370747" y="65829"/>
                    <a:pt x="3641042" y="258352"/>
                    <a:pt x="3824204" y="541473"/>
                  </a:cubicBezTo>
                  <a:cubicBezTo>
                    <a:pt x="3975356" y="775250"/>
                    <a:pt x="4069768" y="1063572"/>
                    <a:pt x="4112872" y="1423078"/>
                  </a:cubicBezTo>
                  <a:cubicBezTo>
                    <a:pt x="4124544" y="1520264"/>
                    <a:pt x="4132517" y="1621032"/>
                    <a:pt x="4140260" y="1718565"/>
                  </a:cubicBezTo>
                  <a:cubicBezTo>
                    <a:pt x="4167879" y="2065128"/>
                    <a:pt x="4196422" y="2423595"/>
                    <a:pt x="4391255" y="2709258"/>
                  </a:cubicBezTo>
                  <a:cubicBezTo>
                    <a:pt x="4444182" y="2786914"/>
                    <a:pt x="4509242" y="2858099"/>
                    <a:pt x="4572107" y="2926973"/>
                  </a:cubicBezTo>
                  <a:cubicBezTo>
                    <a:pt x="4667790" y="3031901"/>
                    <a:pt x="4766825" y="3140296"/>
                    <a:pt x="4823565" y="3272265"/>
                  </a:cubicBezTo>
                  <a:cubicBezTo>
                    <a:pt x="4888740" y="3423764"/>
                    <a:pt x="4890705" y="3602535"/>
                    <a:pt x="4829112" y="3775759"/>
                  </a:cubicBezTo>
                  <a:cubicBezTo>
                    <a:pt x="4769482" y="3943205"/>
                    <a:pt x="4657852" y="4088695"/>
                    <a:pt x="4514905" y="4185187"/>
                  </a:cubicBezTo>
                  <a:cubicBezTo>
                    <a:pt x="4247615" y="4365691"/>
                    <a:pt x="3872392" y="4403017"/>
                    <a:pt x="3511152" y="4285146"/>
                  </a:cubicBezTo>
                  <a:cubicBezTo>
                    <a:pt x="3469320" y="4271510"/>
                    <a:pt x="3426794" y="4255679"/>
                    <a:pt x="3385770" y="4240425"/>
                  </a:cubicBezTo>
                  <a:cubicBezTo>
                    <a:pt x="3248601" y="4189463"/>
                    <a:pt x="3106693" y="4136883"/>
                    <a:pt x="2961435" y="4152137"/>
                  </a:cubicBezTo>
                  <a:cubicBezTo>
                    <a:pt x="2831084" y="4165773"/>
                    <a:pt x="2713906" y="4232798"/>
                    <a:pt x="2600657" y="4297627"/>
                  </a:cubicBezTo>
                  <a:cubicBezTo>
                    <a:pt x="2547153" y="4328250"/>
                    <a:pt x="2491800" y="4359913"/>
                    <a:pt x="2435522" y="4385683"/>
                  </a:cubicBezTo>
                  <a:cubicBezTo>
                    <a:pt x="2303322" y="4446237"/>
                    <a:pt x="2156561" y="4477207"/>
                    <a:pt x="2004022" y="4477207"/>
                  </a:cubicBezTo>
                  <a:close/>
                  <a:moveTo>
                    <a:pt x="1158587" y="617974"/>
                  </a:moveTo>
                  <a:cubicBezTo>
                    <a:pt x="846460" y="617974"/>
                    <a:pt x="531329" y="718395"/>
                    <a:pt x="281604" y="903059"/>
                  </a:cubicBezTo>
                  <a:cubicBezTo>
                    <a:pt x="160844" y="992272"/>
                    <a:pt x="81224" y="1083448"/>
                    <a:pt x="38004" y="1181790"/>
                  </a:cubicBezTo>
                  <a:cubicBezTo>
                    <a:pt x="-16193" y="1305092"/>
                    <a:pt x="-7179" y="1444919"/>
                    <a:pt x="60885" y="1537829"/>
                  </a:cubicBezTo>
                  <a:cubicBezTo>
                    <a:pt x="104798" y="1597689"/>
                    <a:pt x="169974" y="1637673"/>
                    <a:pt x="232954" y="1676154"/>
                  </a:cubicBezTo>
                  <a:cubicBezTo>
                    <a:pt x="261728" y="1693835"/>
                    <a:pt x="291542" y="1712093"/>
                    <a:pt x="319046" y="1732085"/>
                  </a:cubicBezTo>
                  <a:cubicBezTo>
                    <a:pt x="549356" y="1899300"/>
                    <a:pt x="629670" y="2190742"/>
                    <a:pt x="656596" y="2405798"/>
                  </a:cubicBezTo>
                  <a:cubicBezTo>
                    <a:pt x="672543" y="2533261"/>
                    <a:pt x="675547" y="2663843"/>
                    <a:pt x="678436" y="2790266"/>
                  </a:cubicBezTo>
                  <a:cubicBezTo>
                    <a:pt x="681325" y="2917844"/>
                    <a:pt x="684330" y="3049813"/>
                    <a:pt x="700740" y="3178315"/>
                  </a:cubicBezTo>
                  <a:cubicBezTo>
                    <a:pt x="755630" y="3610508"/>
                    <a:pt x="965025" y="3993011"/>
                    <a:pt x="1275071" y="4227829"/>
                  </a:cubicBezTo>
                  <a:cubicBezTo>
                    <a:pt x="1612968" y="4483678"/>
                    <a:pt x="2078789" y="4546080"/>
                    <a:pt x="2434367" y="4382910"/>
                  </a:cubicBezTo>
                  <a:cubicBezTo>
                    <a:pt x="2490529" y="4357140"/>
                    <a:pt x="2545767" y="4325592"/>
                    <a:pt x="2599271" y="4294969"/>
                  </a:cubicBezTo>
                  <a:cubicBezTo>
                    <a:pt x="2712750" y="4230024"/>
                    <a:pt x="2830159" y="4162884"/>
                    <a:pt x="2961204" y="4149133"/>
                  </a:cubicBezTo>
                  <a:cubicBezTo>
                    <a:pt x="3107156" y="4133763"/>
                    <a:pt x="3249410" y="4186574"/>
                    <a:pt x="3386810" y="4237651"/>
                  </a:cubicBezTo>
                  <a:cubicBezTo>
                    <a:pt x="3427834" y="4252905"/>
                    <a:pt x="3470360" y="4268621"/>
                    <a:pt x="3512077" y="4282257"/>
                  </a:cubicBezTo>
                  <a:cubicBezTo>
                    <a:pt x="3872508" y="4399897"/>
                    <a:pt x="4246806" y="4362571"/>
                    <a:pt x="4513287" y="4182645"/>
                  </a:cubicBezTo>
                  <a:cubicBezTo>
                    <a:pt x="4816978" y="3977642"/>
                    <a:pt x="4952067" y="3578152"/>
                    <a:pt x="4821022" y="3273305"/>
                  </a:cubicBezTo>
                  <a:cubicBezTo>
                    <a:pt x="4764398" y="3141798"/>
                    <a:pt x="4665594" y="3033519"/>
                    <a:pt x="4570142" y="2928822"/>
                  </a:cubicBezTo>
                  <a:cubicBezTo>
                    <a:pt x="4507162" y="2859833"/>
                    <a:pt x="4442102" y="2788532"/>
                    <a:pt x="4389060" y="2710761"/>
                  </a:cubicBezTo>
                  <a:cubicBezTo>
                    <a:pt x="4193764" y="2424404"/>
                    <a:pt x="4165221" y="2065706"/>
                    <a:pt x="4137602" y="1718680"/>
                  </a:cubicBezTo>
                  <a:cubicBezTo>
                    <a:pt x="4129859" y="1621263"/>
                    <a:pt x="4121770" y="1520495"/>
                    <a:pt x="4110214" y="1423309"/>
                  </a:cubicBezTo>
                  <a:cubicBezTo>
                    <a:pt x="4067226" y="1064265"/>
                    <a:pt x="3972929" y="776291"/>
                    <a:pt x="3822008" y="542975"/>
                  </a:cubicBezTo>
                  <a:cubicBezTo>
                    <a:pt x="3639308" y="260432"/>
                    <a:pt x="3369707" y="68372"/>
                    <a:pt x="3082310" y="16139"/>
                  </a:cubicBezTo>
                  <a:cubicBezTo>
                    <a:pt x="2761632" y="-42219"/>
                    <a:pt x="2425237" y="91368"/>
                    <a:pt x="2264147" y="341093"/>
                  </a:cubicBezTo>
                  <a:cubicBezTo>
                    <a:pt x="2245889" y="369405"/>
                    <a:pt x="2229248" y="399797"/>
                    <a:pt x="2213186" y="429149"/>
                  </a:cubicBezTo>
                  <a:cubicBezTo>
                    <a:pt x="2178171" y="493169"/>
                    <a:pt x="2141885" y="559385"/>
                    <a:pt x="2086532" y="608151"/>
                  </a:cubicBezTo>
                  <a:cubicBezTo>
                    <a:pt x="2007605" y="677603"/>
                    <a:pt x="1887654" y="710653"/>
                    <a:pt x="1748866" y="701061"/>
                  </a:cubicBezTo>
                  <a:cubicBezTo>
                    <a:pt x="1671904" y="695745"/>
                    <a:pt x="1595172" y="679105"/>
                    <a:pt x="1520983" y="663158"/>
                  </a:cubicBezTo>
                  <a:cubicBezTo>
                    <a:pt x="1480074" y="654375"/>
                    <a:pt x="1437895" y="645246"/>
                    <a:pt x="1396063" y="638081"/>
                  </a:cubicBezTo>
                  <a:cubicBezTo>
                    <a:pt x="1317713" y="624561"/>
                    <a:pt x="1238208" y="617974"/>
                    <a:pt x="1158587" y="617974"/>
                  </a:cubicBezTo>
                  <a:close/>
                </a:path>
              </a:pathLst>
            </a:custGeom>
            <a:grpFill/>
            <a:ln w="1155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Helvetica"/>
                <a:ea typeface="思源黑体 CN Regular"/>
                <a:cs typeface="+mn-cs"/>
              </a:endParaRPr>
            </a:p>
          </p:txBody>
        </p:sp>
      </p:grpSp>
      <p:sp>
        <p:nvSpPr>
          <p:cNvPr id="8" name="文本框 7">
            <a:extLst>
              <a:ext uri="{FF2B5EF4-FFF2-40B4-BE49-F238E27FC236}">
                <a16:creationId xmlns:a16="http://schemas.microsoft.com/office/drawing/2014/main" id="{720492D0-BF90-1C28-885F-1C3138EF7C02}"/>
              </a:ext>
            </a:extLst>
          </p:cNvPr>
          <p:cNvSpPr txBox="1"/>
          <p:nvPr/>
        </p:nvSpPr>
        <p:spPr>
          <a:xfrm>
            <a:off x="566448" y="162178"/>
            <a:ext cx="3631264" cy="707886"/>
          </a:xfrm>
          <a:prstGeom prst="rect">
            <a:avLst/>
          </a:prstGeom>
          <a:noFill/>
        </p:spPr>
        <p:txBody>
          <a:bodyPr wrap="square">
            <a:spAutoFit/>
          </a:bodyPr>
          <a:lstStyle>
            <a:defPPr>
              <a:defRPr lang="zh-CN"/>
            </a:defPPr>
            <a:lvl1pPr marR="0" lvl="0" indent="0" fontAlgn="auto">
              <a:lnSpc>
                <a:spcPct val="100000"/>
              </a:lnSpc>
              <a:spcBef>
                <a:spcPts val="0"/>
              </a:spcBef>
              <a:spcAft>
                <a:spcPts val="0"/>
              </a:spcAft>
              <a:buClrTx/>
              <a:buSzTx/>
              <a:buFontTx/>
              <a:buNone/>
              <a:tabLst/>
              <a:defRPr kumimoji="0" sz="3200" b="0" i="0" u="none" strike="noStrike" cap="none" spc="0" normalizeH="0" baseline="0">
                <a:ln>
                  <a:noFill/>
                </a:ln>
                <a:solidFill>
                  <a:prstClr val="black"/>
                </a:solidFill>
                <a:effectLst/>
                <a:uLnTx/>
                <a:uFillTx/>
                <a:latin typeface="Helvetica85-Heavy"/>
                <a:ea typeface="思源黑体 CN Bold"/>
              </a:defRPr>
            </a:lvl1pPr>
          </a:lstStyle>
          <a:p>
            <a:r>
              <a:rPr lang="zh-CN" altLang="en-US" sz="4000" dirty="0">
                <a:gradFill>
                  <a:gsLst>
                    <a:gs pos="0">
                      <a:srgbClr val="00FFFF"/>
                    </a:gs>
                    <a:gs pos="92000">
                      <a:srgbClr val="33CCFF"/>
                    </a:gs>
                  </a:gsLst>
                  <a:path path="circle">
                    <a:fillToRect t="100000" r="100000"/>
                  </a:path>
                </a:gradFill>
              </a:rPr>
              <a:t>代码流程图</a:t>
            </a:r>
            <a:r>
              <a:rPr lang="en-US" altLang="zh-CN" sz="4000" dirty="0">
                <a:gradFill>
                  <a:gsLst>
                    <a:gs pos="0">
                      <a:srgbClr val="00FFFF"/>
                    </a:gs>
                    <a:gs pos="92000">
                      <a:srgbClr val="33CCFF"/>
                    </a:gs>
                  </a:gsLst>
                  <a:path path="circle">
                    <a:fillToRect t="100000" r="100000"/>
                  </a:path>
                </a:gradFill>
              </a:rPr>
              <a:t>:</a:t>
            </a:r>
            <a:endParaRPr lang="zh-CN" altLang="en-US" sz="4000" dirty="0">
              <a:gradFill>
                <a:gsLst>
                  <a:gs pos="0">
                    <a:srgbClr val="00FFFF"/>
                  </a:gs>
                  <a:gs pos="92000">
                    <a:srgbClr val="33CCFF"/>
                  </a:gs>
                </a:gsLst>
                <a:path path="circle">
                  <a:fillToRect t="100000" r="100000"/>
                </a:path>
              </a:gradFill>
            </a:endParaRPr>
          </a:p>
        </p:txBody>
      </p:sp>
      <p:pic>
        <p:nvPicPr>
          <p:cNvPr id="14" name="图片 13" descr="图示&#10;&#10;描述已自动生成">
            <a:extLst>
              <a:ext uri="{FF2B5EF4-FFF2-40B4-BE49-F238E27FC236}">
                <a16:creationId xmlns:a16="http://schemas.microsoft.com/office/drawing/2014/main" id="{8D842D31-DB31-5F0F-599A-444D719C5D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5393" y="913067"/>
            <a:ext cx="9565383" cy="5772404"/>
          </a:xfrm>
          <a:prstGeom prst="rect">
            <a:avLst/>
          </a:prstGeom>
        </p:spPr>
      </p:pic>
      <p:cxnSp>
        <p:nvCxnSpPr>
          <p:cNvPr id="2" name="直接连接符 1">
            <a:extLst>
              <a:ext uri="{FF2B5EF4-FFF2-40B4-BE49-F238E27FC236}">
                <a16:creationId xmlns:a16="http://schemas.microsoft.com/office/drawing/2014/main" id="{5E518C43-5F16-FD4A-154F-F34B9277E1CB}"/>
              </a:ext>
            </a:extLst>
          </p:cNvPr>
          <p:cNvCxnSpPr>
            <a:cxnSpLocks/>
          </p:cNvCxnSpPr>
          <p:nvPr/>
        </p:nvCxnSpPr>
        <p:spPr>
          <a:xfrm>
            <a:off x="681622" y="863004"/>
            <a:ext cx="6466672" cy="0"/>
          </a:xfrm>
          <a:prstGeom prst="line">
            <a:avLst/>
          </a:prstGeom>
          <a:ln w="12700">
            <a:gradFill flip="none" rotWithShape="1">
              <a:gsLst>
                <a:gs pos="0">
                  <a:srgbClr val="33CCFF"/>
                </a:gs>
                <a:gs pos="100000">
                  <a:srgbClr val="33CCFF">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874212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403</TotalTime>
  <Words>458</Words>
  <Application>Microsoft Office PowerPoint</Application>
  <PresentationFormat>宽屏</PresentationFormat>
  <Paragraphs>65</Paragraphs>
  <Slides>15</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15</vt:i4>
      </vt:variant>
    </vt:vector>
  </HeadingPairs>
  <TitlesOfParts>
    <vt:vector size="22" baseType="lpstr">
      <vt:lpstr>Helvetica85-Heavy</vt:lpstr>
      <vt:lpstr>Roboto Regular</vt:lpstr>
      <vt:lpstr>等线</vt:lpstr>
      <vt:lpstr>等线 Light</vt:lpstr>
      <vt:lpstr>Arial</vt:lpstr>
      <vt:lpstr>Helvetica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户 江</dc:creator>
  <cp:lastModifiedBy>enze Luo</cp:lastModifiedBy>
  <cp:revision>3</cp:revision>
  <dcterms:created xsi:type="dcterms:W3CDTF">2024-07-08T11:58:07Z</dcterms:created>
  <dcterms:modified xsi:type="dcterms:W3CDTF">2024-07-18T17:41:23Z</dcterms:modified>
</cp:coreProperties>
</file>

<file path=docProps/thumbnail.jpeg>
</file>